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39"/>
  </p:notesMasterIdLst>
  <p:sldIdLst>
    <p:sldId id="292" r:id="rId3"/>
    <p:sldId id="29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1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739"/>
    <a:srgbClr val="DDD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6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CD76C-A6CF-4B94-87D4-9668B84247D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65105-4072-4A8C-9375-3EB7FAF52958}">
      <dgm:prSet phldrT="[Text]"/>
      <dgm:spPr/>
      <dgm:t>
        <a:bodyPr/>
        <a:lstStyle/>
        <a:p>
          <a:r>
            <a:rPr lang="en-US" dirty="0" err="1"/>
            <a:t>Perdarahan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Saluran</a:t>
          </a:r>
          <a:r>
            <a:rPr lang="en-US" dirty="0"/>
            <a:t> </a:t>
          </a:r>
          <a:r>
            <a:rPr lang="en-US" dirty="0" err="1"/>
            <a:t>Cerna</a:t>
          </a:r>
          <a:endParaRPr lang="en-US" dirty="0"/>
        </a:p>
      </dgm:t>
    </dgm:pt>
    <dgm:pt modelId="{A2FFE385-C880-405C-BE65-8FEB8B5B4F41}" type="parTrans" cxnId="{A82923D3-1BC0-4B4F-B2A4-2597A3C82B00}">
      <dgm:prSet/>
      <dgm:spPr/>
      <dgm:t>
        <a:bodyPr/>
        <a:lstStyle/>
        <a:p>
          <a:endParaRPr lang="en-US"/>
        </a:p>
      </dgm:t>
    </dgm:pt>
    <dgm:pt modelId="{51863AE5-F7F8-4E91-91EA-1994661607FE}" type="sibTrans" cxnId="{A82923D3-1BC0-4B4F-B2A4-2597A3C82B00}">
      <dgm:prSet/>
      <dgm:spPr/>
      <dgm:t>
        <a:bodyPr/>
        <a:lstStyle/>
        <a:p>
          <a:endParaRPr lang="en-US"/>
        </a:p>
      </dgm:t>
    </dgm:pt>
    <dgm:pt modelId="{F13C70EC-89EC-4AF3-8FBC-CA8BE7683A8B}">
      <dgm:prSet phldrT="[Text]"/>
      <dgm:spPr/>
      <dgm:t>
        <a:bodyPr/>
        <a:lstStyle/>
        <a:p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(SCBA)</a:t>
          </a:r>
        </a:p>
      </dgm:t>
    </dgm:pt>
    <dgm:pt modelId="{BD79F416-9559-47CD-A920-3E531E372A30}" type="parTrans" cxnId="{60498512-D45B-4DB2-94E9-2A842F485D7E}">
      <dgm:prSet/>
      <dgm:spPr/>
      <dgm:t>
        <a:bodyPr/>
        <a:lstStyle/>
        <a:p>
          <a:endParaRPr lang="en-US"/>
        </a:p>
      </dgm:t>
    </dgm:pt>
    <dgm:pt modelId="{0AAC22CB-21DE-44FF-97E7-7DE9CAA103C3}" type="sibTrans" cxnId="{60498512-D45B-4DB2-94E9-2A842F485D7E}">
      <dgm:prSet/>
      <dgm:spPr/>
      <dgm:t>
        <a:bodyPr/>
        <a:lstStyle/>
        <a:p>
          <a:endParaRPr lang="en-US"/>
        </a:p>
      </dgm:t>
    </dgm:pt>
    <dgm:pt modelId="{DC037345-8D1D-42C1-8EF9-B10EF0459289}">
      <dgm:prSet phldrT="[Text]"/>
      <dgm:spPr/>
      <dgm:t>
        <a:bodyPr/>
        <a:lstStyle/>
        <a:p>
          <a:r>
            <a:rPr lang="en-US" dirty="0"/>
            <a:t>Hematemesis</a:t>
          </a:r>
        </a:p>
      </dgm:t>
    </dgm:pt>
    <dgm:pt modelId="{B6CECDCB-886B-4F80-9319-0FFE09DEB12D}" type="parTrans" cxnId="{E2A6438E-E8DA-4F73-97C7-933559FF8F0B}">
      <dgm:prSet/>
      <dgm:spPr/>
      <dgm:t>
        <a:bodyPr/>
        <a:lstStyle/>
        <a:p>
          <a:endParaRPr lang="en-US"/>
        </a:p>
      </dgm:t>
    </dgm:pt>
    <dgm:pt modelId="{50ADA2C9-8660-4477-B6E0-76D4C87A546D}" type="sibTrans" cxnId="{E2A6438E-E8DA-4F73-97C7-933559FF8F0B}">
      <dgm:prSet/>
      <dgm:spPr/>
      <dgm:t>
        <a:bodyPr/>
        <a:lstStyle/>
        <a:p>
          <a:endParaRPr lang="en-US"/>
        </a:p>
      </dgm:t>
    </dgm:pt>
    <dgm:pt modelId="{A51F35D7-B189-4643-8120-6FBB54CAF84C}">
      <dgm:prSet phldrT="[Text]"/>
      <dgm:spPr/>
      <dgm:t>
        <a:bodyPr/>
        <a:lstStyle/>
        <a:p>
          <a:r>
            <a:rPr lang="en-US" dirty="0"/>
            <a:t>Melena</a:t>
          </a:r>
        </a:p>
      </dgm:t>
    </dgm:pt>
    <dgm:pt modelId="{84125F4D-0463-4931-AD76-C4A1B9BE1862}" type="parTrans" cxnId="{064D4B53-56AC-4DE3-A6DC-3243DCC66A23}">
      <dgm:prSet/>
      <dgm:spPr/>
      <dgm:t>
        <a:bodyPr/>
        <a:lstStyle/>
        <a:p>
          <a:endParaRPr lang="en-US"/>
        </a:p>
      </dgm:t>
    </dgm:pt>
    <dgm:pt modelId="{73ED7EAB-D769-4DB0-B90C-72D4AC009736}" type="sibTrans" cxnId="{064D4B53-56AC-4DE3-A6DC-3243DCC66A23}">
      <dgm:prSet/>
      <dgm:spPr/>
      <dgm:t>
        <a:bodyPr/>
        <a:lstStyle/>
        <a:p>
          <a:endParaRPr lang="en-US"/>
        </a:p>
      </dgm:t>
    </dgm:pt>
    <dgm:pt modelId="{EF87F389-62BF-47F0-98E6-7A1E384A89E8}">
      <dgm:prSet phldrT="[Text]"/>
      <dgm:spPr/>
      <dgm:t>
        <a:bodyPr/>
        <a:lstStyle/>
        <a:p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 (SCBB)</a:t>
          </a:r>
        </a:p>
      </dgm:t>
    </dgm:pt>
    <dgm:pt modelId="{4DDF973F-D7BE-4204-BD62-96905940C948}" type="parTrans" cxnId="{B99DB4B1-108F-40C9-BB69-4732FA42ABF0}">
      <dgm:prSet/>
      <dgm:spPr/>
      <dgm:t>
        <a:bodyPr/>
        <a:lstStyle/>
        <a:p>
          <a:endParaRPr lang="en-US"/>
        </a:p>
      </dgm:t>
    </dgm:pt>
    <dgm:pt modelId="{F3B76F77-A77B-4E80-B6DC-A3696724F255}" type="sibTrans" cxnId="{B99DB4B1-108F-40C9-BB69-4732FA42ABF0}">
      <dgm:prSet/>
      <dgm:spPr/>
      <dgm:t>
        <a:bodyPr/>
        <a:lstStyle/>
        <a:p>
          <a:endParaRPr lang="en-US"/>
        </a:p>
      </dgm:t>
    </dgm:pt>
    <dgm:pt modelId="{E39CCD0D-D754-4BF8-8AD7-9287D75338FD}">
      <dgm:prSet phldrT="[Text]"/>
      <dgm:spPr/>
      <dgm:t>
        <a:bodyPr/>
        <a:lstStyle/>
        <a:p>
          <a:r>
            <a:rPr lang="en-US" dirty="0" err="1"/>
            <a:t>Hematochezia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Samar</a:t>
          </a:r>
        </a:p>
      </dgm:t>
    </dgm:pt>
    <dgm:pt modelId="{E39E6EA0-8D1D-4685-B672-C450DE456A7F}" type="parTrans" cxnId="{1E77CFD5-8FDD-4442-97CA-35F423031CD5}">
      <dgm:prSet/>
      <dgm:spPr/>
      <dgm:t>
        <a:bodyPr/>
        <a:lstStyle/>
        <a:p>
          <a:endParaRPr lang="en-US"/>
        </a:p>
      </dgm:t>
    </dgm:pt>
    <dgm:pt modelId="{DA5762B9-0375-415F-AA9A-6CCC309A6C49}" type="sibTrans" cxnId="{1E77CFD5-8FDD-4442-97CA-35F423031CD5}">
      <dgm:prSet/>
      <dgm:spPr/>
      <dgm:t>
        <a:bodyPr/>
        <a:lstStyle/>
        <a:p>
          <a:endParaRPr lang="en-US"/>
        </a:p>
      </dgm:t>
    </dgm:pt>
    <dgm:pt modelId="{586C3FFB-C67A-44B5-8564-CD64BFB47508}" type="pres">
      <dgm:prSet presAssocID="{8F2CD76C-A6CF-4B94-87D4-9668B84247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63AC20-8F04-463B-9A57-F810F684A1D7}" type="pres">
      <dgm:prSet presAssocID="{D5D65105-4072-4A8C-9375-3EB7FAF52958}" presName="root1" presStyleCnt="0"/>
      <dgm:spPr/>
    </dgm:pt>
    <dgm:pt modelId="{52588FD4-DA34-4C6A-8A6B-534ED62D8608}" type="pres">
      <dgm:prSet presAssocID="{D5D65105-4072-4A8C-9375-3EB7FAF52958}" presName="LevelOneTextNode" presStyleLbl="node0" presStyleIdx="0" presStyleCnt="1">
        <dgm:presLayoutVars>
          <dgm:chPref val="3"/>
        </dgm:presLayoutVars>
      </dgm:prSet>
      <dgm:spPr/>
    </dgm:pt>
    <dgm:pt modelId="{CF32549D-ECCC-4F96-BE25-A456A0C59232}" type="pres">
      <dgm:prSet presAssocID="{D5D65105-4072-4A8C-9375-3EB7FAF52958}" presName="level2hierChild" presStyleCnt="0"/>
      <dgm:spPr/>
    </dgm:pt>
    <dgm:pt modelId="{6C818DF3-A8AB-463F-B99E-0C62C037E110}" type="pres">
      <dgm:prSet presAssocID="{BD79F416-9559-47CD-A920-3E531E372A30}" presName="conn2-1" presStyleLbl="parChTrans1D2" presStyleIdx="0" presStyleCnt="2"/>
      <dgm:spPr/>
    </dgm:pt>
    <dgm:pt modelId="{DF66FF0D-7296-4CC6-B47B-558299651940}" type="pres">
      <dgm:prSet presAssocID="{BD79F416-9559-47CD-A920-3E531E372A30}" presName="connTx" presStyleLbl="parChTrans1D2" presStyleIdx="0" presStyleCnt="2"/>
      <dgm:spPr/>
    </dgm:pt>
    <dgm:pt modelId="{8455DD65-4789-49C3-9D33-A42FD21A85B9}" type="pres">
      <dgm:prSet presAssocID="{F13C70EC-89EC-4AF3-8FBC-CA8BE7683A8B}" presName="root2" presStyleCnt="0"/>
      <dgm:spPr/>
    </dgm:pt>
    <dgm:pt modelId="{C95AE557-F7CA-4D1D-A41F-1DD0DB8625CD}" type="pres">
      <dgm:prSet presAssocID="{F13C70EC-89EC-4AF3-8FBC-CA8BE7683A8B}" presName="LevelTwoTextNode" presStyleLbl="node2" presStyleIdx="0" presStyleCnt="2">
        <dgm:presLayoutVars>
          <dgm:chPref val="3"/>
        </dgm:presLayoutVars>
      </dgm:prSet>
      <dgm:spPr/>
    </dgm:pt>
    <dgm:pt modelId="{A9819665-3DB4-4B3B-9DCD-8379BB02CD36}" type="pres">
      <dgm:prSet presAssocID="{F13C70EC-89EC-4AF3-8FBC-CA8BE7683A8B}" presName="level3hierChild" presStyleCnt="0"/>
      <dgm:spPr/>
    </dgm:pt>
    <dgm:pt modelId="{A857A061-9405-4C0D-AFE9-CF17F2E3B4A9}" type="pres">
      <dgm:prSet presAssocID="{B6CECDCB-886B-4F80-9319-0FFE09DEB12D}" presName="conn2-1" presStyleLbl="parChTrans1D3" presStyleIdx="0" presStyleCnt="3"/>
      <dgm:spPr/>
    </dgm:pt>
    <dgm:pt modelId="{182D6F6E-BFB2-4CDC-B4D7-A2F3A6C55A96}" type="pres">
      <dgm:prSet presAssocID="{B6CECDCB-886B-4F80-9319-0FFE09DEB12D}" presName="connTx" presStyleLbl="parChTrans1D3" presStyleIdx="0" presStyleCnt="3"/>
      <dgm:spPr/>
    </dgm:pt>
    <dgm:pt modelId="{3687A8BC-19E5-4835-932B-4A0CBE1CD2F1}" type="pres">
      <dgm:prSet presAssocID="{DC037345-8D1D-42C1-8EF9-B10EF0459289}" presName="root2" presStyleCnt="0"/>
      <dgm:spPr/>
    </dgm:pt>
    <dgm:pt modelId="{2FA90600-6070-4CE5-AE5C-D4875740EC39}" type="pres">
      <dgm:prSet presAssocID="{DC037345-8D1D-42C1-8EF9-B10EF0459289}" presName="LevelTwoTextNode" presStyleLbl="node3" presStyleIdx="0" presStyleCnt="3">
        <dgm:presLayoutVars>
          <dgm:chPref val="3"/>
        </dgm:presLayoutVars>
      </dgm:prSet>
      <dgm:spPr/>
    </dgm:pt>
    <dgm:pt modelId="{704684C5-4526-436C-9209-3B1E087801F3}" type="pres">
      <dgm:prSet presAssocID="{DC037345-8D1D-42C1-8EF9-B10EF0459289}" presName="level3hierChild" presStyleCnt="0"/>
      <dgm:spPr/>
    </dgm:pt>
    <dgm:pt modelId="{5B17BF0D-4A61-4951-8442-E0785248BA7D}" type="pres">
      <dgm:prSet presAssocID="{84125F4D-0463-4931-AD76-C4A1B9BE1862}" presName="conn2-1" presStyleLbl="parChTrans1D3" presStyleIdx="1" presStyleCnt="3"/>
      <dgm:spPr/>
    </dgm:pt>
    <dgm:pt modelId="{370D8ADF-3454-4783-983C-0E084BEE06F3}" type="pres">
      <dgm:prSet presAssocID="{84125F4D-0463-4931-AD76-C4A1B9BE1862}" presName="connTx" presStyleLbl="parChTrans1D3" presStyleIdx="1" presStyleCnt="3"/>
      <dgm:spPr/>
    </dgm:pt>
    <dgm:pt modelId="{D37C2A59-9432-41DE-A7E1-B29BB3F5D211}" type="pres">
      <dgm:prSet presAssocID="{A51F35D7-B189-4643-8120-6FBB54CAF84C}" presName="root2" presStyleCnt="0"/>
      <dgm:spPr/>
    </dgm:pt>
    <dgm:pt modelId="{FB005B84-92A9-41F6-8C7A-B574645DD93C}" type="pres">
      <dgm:prSet presAssocID="{A51F35D7-B189-4643-8120-6FBB54CAF84C}" presName="LevelTwoTextNode" presStyleLbl="node3" presStyleIdx="1" presStyleCnt="3">
        <dgm:presLayoutVars>
          <dgm:chPref val="3"/>
        </dgm:presLayoutVars>
      </dgm:prSet>
      <dgm:spPr/>
    </dgm:pt>
    <dgm:pt modelId="{A81D0ECA-F1C2-4AAB-B79E-A122D4C4FCF8}" type="pres">
      <dgm:prSet presAssocID="{A51F35D7-B189-4643-8120-6FBB54CAF84C}" presName="level3hierChild" presStyleCnt="0"/>
      <dgm:spPr/>
    </dgm:pt>
    <dgm:pt modelId="{14A1737D-4AFC-4424-9671-99163378AF4B}" type="pres">
      <dgm:prSet presAssocID="{4DDF973F-D7BE-4204-BD62-96905940C948}" presName="conn2-1" presStyleLbl="parChTrans1D2" presStyleIdx="1" presStyleCnt="2"/>
      <dgm:spPr/>
    </dgm:pt>
    <dgm:pt modelId="{3FB899F9-53FA-411A-A8FB-F1DD90E892A3}" type="pres">
      <dgm:prSet presAssocID="{4DDF973F-D7BE-4204-BD62-96905940C948}" presName="connTx" presStyleLbl="parChTrans1D2" presStyleIdx="1" presStyleCnt="2"/>
      <dgm:spPr/>
    </dgm:pt>
    <dgm:pt modelId="{0B4A46AA-75CC-459A-9BE7-3A9CC16F2200}" type="pres">
      <dgm:prSet presAssocID="{EF87F389-62BF-47F0-98E6-7A1E384A89E8}" presName="root2" presStyleCnt="0"/>
      <dgm:spPr/>
    </dgm:pt>
    <dgm:pt modelId="{511D86DB-A954-4E50-AFF8-6BC97F4AD5E3}" type="pres">
      <dgm:prSet presAssocID="{EF87F389-62BF-47F0-98E6-7A1E384A89E8}" presName="LevelTwoTextNode" presStyleLbl="node2" presStyleIdx="1" presStyleCnt="2">
        <dgm:presLayoutVars>
          <dgm:chPref val="3"/>
        </dgm:presLayoutVars>
      </dgm:prSet>
      <dgm:spPr/>
    </dgm:pt>
    <dgm:pt modelId="{EDD2128D-FBCE-4F1D-B6D7-B816D18F6DF4}" type="pres">
      <dgm:prSet presAssocID="{EF87F389-62BF-47F0-98E6-7A1E384A89E8}" presName="level3hierChild" presStyleCnt="0"/>
      <dgm:spPr/>
    </dgm:pt>
    <dgm:pt modelId="{9BF056EF-D6AE-4193-8B6D-0E55881600C5}" type="pres">
      <dgm:prSet presAssocID="{E39E6EA0-8D1D-4685-B672-C450DE456A7F}" presName="conn2-1" presStyleLbl="parChTrans1D3" presStyleIdx="2" presStyleCnt="3"/>
      <dgm:spPr/>
    </dgm:pt>
    <dgm:pt modelId="{AE97B601-6B3F-4DD7-9A26-986ADF5483D9}" type="pres">
      <dgm:prSet presAssocID="{E39E6EA0-8D1D-4685-B672-C450DE456A7F}" presName="connTx" presStyleLbl="parChTrans1D3" presStyleIdx="2" presStyleCnt="3"/>
      <dgm:spPr/>
    </dgm:pt>
    <dgm:pt modelId="{C8EBABC3-3A09-41A8-8EB7-E1FFDC9D22CC}" type="pres">
      <dgm:prSet presAssocID="{E39CCD0D-D754-4BF8-8AD7-9287D75338FD}" presName="root2" presStyleCnt="0"/>
      <dgm:spPr/>
    </dgm:pt>
    <dgm:pt modelId="{5DD7B842-8BCC-49AD-952C-2267E1DEAB26}" type="pres">
      <dgm:prSet presAssocID="{E39CCD0D-D754-4BF8-8AD7-9287D75338FD}" presName="LevelTwoTextNode" presStyleLbl="node3" presStyleIdx="2" presStyleCnt="3">
        <dgm:presLayoutVars>
          <dgm:chPref val="3"/>
        </dgm:presLayoutVars>
      </dgm:prSet>
      <dgm:spPr/>
    </dgm:pt>
    <dgm:pt modelId="{8989D45F-2570-41C1-BEF7-191A0FE665C3}" type="pres">
      <dgm:prSet presAssocID="{E39CCD0D-D754-4BF8-8AD7-9287D75338FD}" presName="level3hierChild" presStyleCnt="0"/>
      <dgm:spPr/>
    </dgm:pt>
  </dgm:ptLst>
  <dgm:cxnLst>
    <dgm:cxn modelId="{6F126C02-15C8-4F4F-9FA1-5F43A3FB6F7C}" type="presOf" srcId="{84125F4D-0463-4931-AD76-C4A1B9BE1862}" destId="{5B17BF0D-4A61-4951-8442-E0785248BA7D}" srcOrd="0" destOrd="0" presId="urn:microsoft.com/office/officeart/2005/8/layout/hierarchy2"/>
    <dgm:cxn modelId="{60498512-D45B-4DB2-94E9-2A842F485D7E}" srcId="{D5D65105-4072-4A8C-9375-3EB7FAF52958}" destId="{F13C70EC-89EC-4AF3-8FBC-CA8BE7683A8B}" srcOrd="0" destOrd="0" parTransId="{BD79F416-9559-47CD-A920-3E531E372A30}" sibTransId="{0AAC22CB-21DE-44FF-97E7-7DE9CAA103C3}"/>
    <dgm:cxn modelId="{A601881D-03B2-438A-94DF-4CA0CE477897}" type="presOf" srcId="{BD79F416-9559-47CD-A920-3E531E372A30}" destId="{DF66FF0D-7296-4CC6-B47B-558299651940}" srcOrd="1" destOrd="0" presId="urn:microsoft.com/office/officeart/2005/8/layout/hierarchy2"/>
    <dgm:cxn modelId="{9419BD1E-F982-4D13-9242-AA973FC9AC34}" type="presOf" srcId="{E39E6EA0-8D1D-4685-B672-C450DE456A7F}" destId="{9BF056EF-D6AE-4193-8B6D-0E55881600C5}" srcOrd="0" destOrd="0" presId="urn:microsoft.com/office/officeart/2005/8/layout/hierarchy2"/>
    <dgm:cxn modelId="{ABA8DD20-0FDD-4101-B917-123E1B5BA089}" type="presOf" srcId="{F13C70EC-89EC-4AF3-8FBC-CA8BE7683A8B}" destId="{C95AE557-F7CA-4D1D-A41F-1DD0DB8625CD}" srcOrd="0" destOrd="0" presId="urn:microsoft.com/office/officeart/2005/8/layout/hierarchy2"/>
    <dgm:cxn modelId="{79E1C82B-B787-4956-B1B1-608833EB4325}" type="presOf" srcId="{4DDF973F-D7BE-4204-BD62-96905940C948}" destId="{14A1737D-4AFC-4424-9671-99163378AF4B}" srcOrd="0" destOrd="0" presId="urn:microsoft.com/office/officeart/2005/8/layout/hierarchy2"/>
    <dgm:cxn modelId="{540D9A36-EFC0-4D2E-8931-8DE346819A25}" type="presOf" srcId="{BD79F416-9559-47CD-A920-3E531E372A30}" destId="{6C818DF3-A8AB-463F-B99E-0C62C037E110}" srcOrd="0" destOrd="0" presId="urn:microsoft.com/office/officeart/2005/8/layout/hierarchy2"/>
    <dgm:cxn modelId="{D027EC5B-885D-4649-9EE1-45C469C24C91}" type="presOf" srcId="{A51F35D7-B189-4643-8120-6FBB54CAF84C}" destId="{FB005B84-92A9-41F6-8C7A-B574645DD93C}" srcOrd="0" destOrd="0" presId="urn:microsoft.com/office/officeart/2005/8/layout/hierarchy2"/>
    <dgm:cxn modelId="{26A6695D-1001-4F8F-8138-266A39C967A3}" type="presOf" srcId="{EF87F389-62BF-47F0-98E6-7A1E384A89E8}" destId="{511D86DB-A954-4E50-AFF8-6BC97F4AD5E3}" srcOrd="0" destOrd="0" presId="urn:microsoft.com/office/officeart/2005/8/layout/hierarchy2"/>
    <dgm:cxn modelId="{5C940742-3350-4B59-8938-43A4E7BCCF95}" type="presOf" srcId="{84125F4D-0463-4931-AD76-C4A1B9BE1862}" destId="{370D8ADF-3454-4783-983C-0E084BEE06F3}" srcOrd="1" destOrd="0" presId="urn:microsoft.com/office/officeart/2005/8/layout/hierarchy2"/>
    <dgm:cxn modelId="{F4F8BF6C-3D66-4DA5-A10F-A9EE6B848FA2}" type="presOf" srcId="{E39CCD0D-D754-4BF8-8AD7-9287D75338FD}" destId="{5DD7B842-8BCC-49AD-952C-2267E1DEAB26}" srcOrd="0" destOrd="0" presId="urn:microsoft.com/office/officeart/2005/8/layout/hierarchy2"/>
    <dgm:cxn modelId="{064D4B53-56AC-4DE3-A6DC-3243DCC66A23}" srcId="{F13C70EC-89EC-4AF3-8FBC-CA8BE7683A8B}" destId="{A51F35D7-B189-4643-8120-6FBB54CAF84C}" srcOrd="1" destOrd="0" parTransId="{84125F4D-0463-4931-AD76-C4A1B9BE1862}" sibTransId="{73ED7EAB-D769-4DB0-B90C-72D4AC009736}"/>
    <dgm:cxn modelId="{A40F8276-2AFE-4294-84FE-060D75FE48DA}" type="presOf" srcId="{B6CECDCB-886B-4F80-9319-0FFE09DEB12D}" destId="{A857A061-9405-4C0D-AFE9-CF17F2E3B4A9}" srcOrd="0" destOrd="0" presId="urn:microsoft.com/office/officeart/2005/8/layout/hierarchy2"/>
    <dgm:cxn modelId="{F88E907E-4F85-470D-9C70-0BFE99230996}" type="presOf" srcId="{D5D65105-4072-4A8C-9375-3EB7FAF52958}" destId="{52588FD4-DA34-4C6A-8A6B-534ED62D8608}" srcOrd="0" destOrd="0" presId="urn:microsoft.com/office/officeart/2005/8/layout/hierarchy2"/>
    <dgm:cxn modelId="{4F263B8E-EBC0-42A0-9BAE-17E3A639791A}" type="presOf" srcId="{E39E6EA0-8D1D-4685-B672-C450DE456A7F}" destId="{AE97B601-6B3F-4DD7-9A26-986ADF5483D9}" srcOrd="1" destOrd="0" presId="urn:microsoft.com/office/officeart/2005/8/layout/hierarchy2"/>
    <dgm:cxn modelId="{E2A6438E-E8DA-4F73-97C7-933559FF8F0B}" srcId="{F13C70EC-89EC-4AF3-8FBC-CA8BE7683A8B}" destId="{DC037345-8D1D-42C1-8EF9-B10EF0459289}" srcOrd="0" destOrd="0" parTransId="{B6CECDCB-886B-4F80-9319-0FFE09DEB12D}" sibTransId="{50ADA2C9-8660-4477-B6E0-76D4C87A546D}"/>
    <dgm:cxn modelId="{AFF15EAB-C742-4A9B-8BAE-F0B98838A8A4}" type="presOf" srcId="{B6CECDCB-886B-4F80-9319-0FFE09DEB12D}" destId="{182D6F6E-BFB2-4CDC-B4D7-A2F3A6C55A96}" srcOrd="1" destOrd="0" presId="urn:microsoft.com/office/officeart/2005/8/layout/hierarchy2"/>
    <dgm:cxn modelId="{273ACEAF-4ED8-4992-ABF7-B31FF6358434}" type="presOf" srcId="{DC037345-8D1D-42C1-8EF9-B10EF0459289}" destId="{2FA90600-6070-4CE5-AE5C-D4875740EC39}" srcOrd="0" destOrd="0" presId="urn:microsoft.com/office/officeart/2005/8/layout/hierarchy2"/>
    <dgm:cxn modelId="{B99DB4B1-108F-40C9-BB69-4732FA42ABF0}" srcId="{D5D65105-4072-4A8C-9375-3EB7FAF52958}" destId="{EF87F389-62BF-47F0-98E6-7A1E384A89E8}" srcOrd="1" destOrd="0" parTransId="{4DDF973F-D7BE-4204-BD62-96905940C948}" sibTransId="{F3B76F77-A77B-4E80-B6DC-A3696724F255}"/>
    <dgm:cxn modelId="{C0D67CB3-3EFD-402E-A134-0614E59C2732}" type="presOf" srcId="{4DDF973F-D7BE-4204-BD62-96905940C948}" destId="{3FB899F9-53FA-411A-A8FB-F1DD90E892A3}" srcOrd="1" destOrd="0" presId="urn:microsoft.com/office/officeart/2005/8/layout/hierarchy2"/>
    <dgm:cxn modelId="{A82923D3-1BC0-4B4F-B2A4-2597A3C82B00}" srcId="{8F2CD76C-A6CF-4B94-87D4-9668B84247DD}" destId="{D5D65105-4072-4A8C-9375-3EB7FAF52958}" srcOrd="0" destOrd="0" parTransId="{A2FFE385-C880-405C-BE65-8FEB8B5B4F41}" sibTransId="{51863AE5-F7F8-4E91-91EA-1994661607FE}"/>
    <dgm:cxn modelId="{1E77CFD5-8FDD-4442-97CA-35F423031CD5}" srcId="{EF87F389-62BF-47F0-98E6-7A1E384A89E8}" destId="{E39CCD0D-D754-4BF8-8AD7-9287D75338FD}" srcOrd="0" destOrd="0" parTransId="{E39E6EA0-8D1D-4685-B672-C450DE456A7F}" sibTransId="{DA5762B9-0375-415F-AA9A-6CCC309A6C49}"/>
    <dgm:cxn modelId="{D3D58FE4-90B6-49BC-9D56-7D067924D910}" type="presOf" srcId="{8F2CD76C-A6CF-4B94-87D4-9668B84247DD}" destId="{586C3FFB-C67A-44B5-8564-CD64BFB47508}" srcOrd="0" destOrd="0" presId="urn:microsoft.com/office/officeart/2005/8/layout/hierarchy2"/>
    <dgm:cxn modelId="{728F9FB6-D94B-48A9-837F-8ACC1AAE72E9}" type="presParOf" srcId="{586C3FFB-C67A-44B5-8564-CD64BFB47508}" destId="{CF63AC20-8F04-463B-9A57-F810F684A1D7}" srcOrd="0" destOrd="0" presId="urn:microsoft.com/office/officeart/2005/8/layout/hierarchy2"/>
    <dgm:cxn modelId="{85690B75-9CE2-4827-9ACC-D86BC0993599}" type="presParOf" srcId="{CF63AC20-8F04-463B-9A57-F810F684A1D7}" destId="{52588FD4-DA34-4C6A-8A6B-534ED62D8608}" srcOrd="0" destOrd="0" presId="urn:microsoft.com/office/officeart/2005/8/layout/hierarchy2"/>
    <dgm:cxn modelId="{D409C05F-9AC3-4767-BE2F-660BC27D3616}" type="presParOf" srcId="{CF63AC20-8F04-463B-9A57-F810F684A1D7}" destId="{CF32549D-ECCC-4F96-BE25-A456A0C59232}" srcOrd="1" destOrd="0" presId="urn:microsoft.com/office/officeart/2005/8/layout/hierarchy2"/>
    <dgm:cxn modelId="{27FA3812-4E03-409A-A813-64A835E6365C}" type="presParOf" srcId="{CF32549D-ECCC-4F96-BE25-A456A0C59232}" destId="{6C818DF3-A8AB-463F-B99E-0C62C037E110}" srcOrd="0" destOrd="0" presId="urn:microsoft.com/office/officeart/2005/8/layout/hierarchy2"/>
    <dgm:cxn modelId="{AFFB4A55-8000-4FEA-9B43-0773BBD1BE23}" type="presParOf" srcId="{6C818DF3-A8AB-463F-B99E-0C62C037E110}" destId="{DF66FF0D-7296-4CC6-B47B-558299651940}" srcOrd="0" destOrd="0" presId="urn:microsoft.com/office/officeart/2005/8/layout/hierarchy2"/>
    <dgm:cxn modelId="{DB53B1D9-C0F2-42D1-8A66-629289837842}" type="presParOf" srcId="{CF32549D-ECCC-4F96-BE25-A456A0C59232}" destId="{8455DD65-4789-49C3-9D33-A42FD21A85B9}" srcOrd="1" destOrd="0" presId="urn:microsoft.com/office/officeart/2005/8/layout/hierarchy2"/>
    <dgm:cxn modelId="{FAFB7812-DBB4-4ADE-80F5-30D5FEEC6DEA}" type="presParOf" srcId="{8455DD65-4789-49C3-9D33-A42FD21A85B9}" destId="{C95AE557-F7CA-4D1D-A41F-1DD0DB8625CD}" srcOrd="0" destOrd="0" presId="urn:microsoft.com/office/officeart/2005/8/layout/hierarchy2"/>
    <dgm:cxn modelId="{34E67450-1118-49D2-9BBF-5817C1B67084}" type="presParOf" srcId="{8455DD65-4789-49C3-9D33-A42FD21A85B9}" destId="{A9819665-3DB4-4B3B-9DCD-8379BB02CD36}" srcOrd="1" destOrd="0" presId="urn:microsoft.com/office/officeart/2005/8/layout/hierarchy2"/>
    <dgm:cxn modelId="{5D4F226A-1E70-40CE-B56E-BAE99B11AF6B}" type="presParOf" srcId="{A9819665-3DB4-4B3B-9DCD-8379BB02CD36}" destId="{A857A061-9405-4C0D-AFE9-CF17F2E3B4A9}" srcOrd="0" destOrd="0" presId="urn:microsoft.com/office/officeart/2005/8/layout/hierarchy2"/>
    <dgm:cxn modelId="{0957A329-CDF7-446C-BDAD-0ACFE40CCB5B}" type="presParOf" srcId="{A857A061-9405-4C0D-AFE9-CF17F2E3B4A9}" destId="{182D6F6E-BFB2-4CDC-B4D7-A2F3A6C55A96}" srcOrd="0" destOrd="0" presId="urn:microsoft.com/office/officeart/2005/8/layout/hierarchy2"/>
    <dgm:cxn modelId="{4C299AA7-E50C-4F52-AA5F-500BC635F134}" type="presParOf" srcId="{A9819665-3DB4-4B3B-9DCD-8379BB02CD36}" destId="{3687A8BC-19E5-4835-932B-4A0CBE1CD2F1}" srcOrd="1" destOrd="0" presId="urn:microsoft.com/office/officeart/2005/8/layout/hierarchy2"/>
    <dgm:cxn modelId="{6A101A35-6880-4388-B090-330D30F67209}" type="presParOf" srcId="{3687A8BC-19E5-4835-932B-4A0CBE1CD2F1}" destId="{2FA90600-6070-4CE5-AE5C-D4875740EC39}" srcOrd="0" destOrd="0" presId="urn:microsoft.com/office/officeart/2005/8/layout/hierarchy2"/>
    <dgm:cxn modelId="{3E27A2EF-5EC0-43C6-9A19-A00C024CC2D2}" type="presParOf" srcId="{3687A8BC-19E5-4835-932B-4A0CBE1CD2F1}" destId="{704684C5-4526-436C-9209-3B1E087801F3}" srcOrd="1" destOrd="0" presId="urn:microsoft.com/office/officeart/2005/8/layout/hierarchy2"/>
    <dgm:cxn modelId="{58D313D7-A2CE-4F11-80B9-71BF66B50672}" type="presParOf" srcId="{A9819665-3DB4-4B3B-9DCD-8379BB02CD36}" destId="{5B17BF0D-4A61-4951-8442-E0785248BA7D}" srcOrd="2" destOrd="0" presId="urn:microsoft.com/office/officeart/2005/8/layout/hierarchy2"/>
    <dgm:cxn modelId="{C57C3CEE-65B2-4C20-AC5A-EEC35D146AA1}" type="presParOf" srcId="{5B17BF0D-4A61-4951-8442-E0785248BA7D}" destId="{370D8ADF-3454-4783-983C-0E084BEE06F3}" srcOrd="0" destOrd="0" presId="urn:microsoft.com/office/officeart/2005/8/layout/hierarchy2"/>
    <dgm:cxn modelId="{CE15C621-F7D7-48D9-9DFA-52D5BF3B799B}" type="presParOf" srcId="{A9819665-3DB4-4B3B-9DCD-8379BB02CD36}" destId="{D37C2A59-9432-41DE-A7E1-B29BB3F5D211}" srcOrd="3" destOrd="0" presId="urn:microsoft.com/office/officeart/2005/8/layout/hierarchy2"/>
    <dgm:cxn modelId="{F2FD26EA-7B06-4522-966D-C8C2DE3D1ABE}" type="presParOf" srcId="{D37C2A59-9432-41DE-A7E1-B29BB3F5D211}" destId="{FB005B84-92A9-41F6-8C7A-B574645DD93C}" srcOrd="0" destOrd="0" presId="urn:microsoft.com/office/officeart/2005/8/layout/hierarchy2"/>
    <dgm:cxn modelId="{A3855E0C-A89B-446F-84C1-A9EE95540A43}" type="presParOf" srcId="{D37C2A59-9432-41DE-A7E1-B29BB3F5D211}" destId="{A81D0ECA-F1C2-4AAB-B79E-A122D4C4FCF8}" srcOrd="1" destOrd="0" presId="urn:microsoft.com/office/officeart/2005/8/layout/hierarchy2"/>
    <dgm:cxn modelId="{96BEE74F-A977-441D-98CB-CA33C55CDB0D}" type="presParOf" srcId="{CF32549D-ECCC-4F96-BE25-A456A0C59232}" destId="{14A1737D-4AFC-4424-9671-99163378AF4B}" srcOrd="2" destOrd="0" presId="urn:microsoft.com/office/officeart/2005/8/layout/hierarchy2"/>
    <dgm:cxn modelId="{1E91C405-C95E-4DA1-88ED-AD04697CDAB5}" type="presParOf" srcId="{14A1737D-4AFC-4424-9671-99163378AF4B}" destId="{3FB899F9-53FA-411A-A8FB-F1DD90E892A3}" srcOrd="0" destOrd="0" presId="urn:microsoft.com/office/officeart/2005/8/layout/hierarchy2"/>
    <dgm:cxn modelId="{4F7351F3-C9D7-47D0-8EE4-A957BF61034A}" type="presParOf" srcId="{CF32549D-ECCC-4F96-BE25-A456A0C59232}" destId="{0B4A46AA-75CC-459A-9BE7-3A9CC16F2200}" srcOrd="3" destOrd="0" presId="urn:microsoft.com/office/officeart/2005/8/layout/hierarchy2"/>
    <dgm:cxn modelId="{651DFA68-8478-403F-BC58-7BC9DB087B0C}" type="presParOf" srcId="{0B4A46AA-75CC-459A-9BE7-3A9CC16F2200}" destId="{511D86DB-A954-4E50-AFF8-6BC97F4AD5E3}" srcOrd="0" destOrd="0" presId="urn:microsoft.com/office/officeart/2005/8/layout/hierarchy2"/>
    <dgm:cxn modelId="{5879A152-6096-4125-8A53-19390A74F3C9}" type="presParOf" srcId="{0B4A46AA-75CC-459A-9BE7-3A9CC16F2200}" destId="{EDD2128D-FBCE-4F1D-B6D7-B816D18F6DF4}" srcOrd="1" destOrd="0" presId="urn:microsoft.com/office/officeart/2005/8/layout/hierarchy2"/>
    <dgm:cxn modelId="{5D19183F-FA6F-4E52-9124-8D720E477267}" type="presParOf" srcId="{EDD2128D-FBCE-4F1D-B6D7-B816D18F6DF4}" destId="{9BF056EF-D6AE-4193-8B6D-0E55881600C5}" srcOrd="0" destOrd="0" presId="urn:microsoft.com/office/officeart/2005/8/layout/hierarchy2"/>
    <dgm:cxn modelId="{480564E6-D225-4149-8EE1-477FA7D58E5C}" type="presParOf" srcId="{9BF056EF-D6AE-4193-8B6D-0E55881600C5}" destId="{AE97B601-6B3F-4DD7-9A26-986ADF5483D9}" srcOrd="0" destOrd="0" presId="urn:microsoft.com/office/officeart/2005/8/layout/hierarchy2"/>
    <dgm:cxn modelId="{23B67C66-5B0F-435D-9623-CF3180E6E7EE}" type="presParOf" srcId="{EDD2128D-FBCE-4F1D-B6D7-B816D18F6DF4}" destId="{C8EBABC3-3A09-41A8-8EB7-E1FFDC9D22CC}" srcOrd="1" destOrd="0" presId="urn:microsoft.com/office/officeart/2005/8/layout/hierarchy2"/>
    <dgm:cxn modelId="{2EF3ECEC-9BBD-4330-9156-E021E4D05187}" type="presParOf" srcId="{C8EBABC3-3A09-41A8-8EB7-E1FFDC9D22CC}" destId="{5DD7B842-8BCC-49AD-952C-2267E1DEAB26}" srcOrd="0" destOrd="0" presId="urn:microsoft.com/office/officeart/2005/8/layout/hierarchy2"/>
    <dgm:cxn modelId="{DC285032-803F-4B3C-B984-B92D9F9CE848}" type="presParOf" srcId="{C8EBABC3-3A09-41A8-8EB7-E1FFDC9D22CC}" destId="{8989D45F-2570-41C1-BEF7-191A0FE665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4EFA3-3237-4116-874F-261BF0C0F53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0DE9F-29F5-47C5-B967-3C1B671A272D}">
      <dgm:prSet phldrT="[Text]" custT="1"/>
      <dgm:spPr/>
      <dgm:t>
        <a:bodyPr/>
        <a:lstStyle/>
        <a:p>
          <a:pPr algn="ctr"/>
          <a:r>
            <a:rPr lang="en-US" sz="2000" dirty="0" err="1"/>
            <a:t>Gagal</a:t>
          </a:r>
          <a:r>
            <a:rPr lang="en-US" sz="2000" dirty="0"/>
            <a:t> </a:t>
          </a:r>
          <a:r>
            <a:rPr lang="en-US" sz="2000" dirty="0" err="1"/>
            <a:t>menilai</a:t>
          </a:r>
          <a:r>
            <a:rPr lang="en-US" sz="2000" dirty="0"/>
            <a:t> </a:t>
          </a:r>
          <a:r>
            <a:rPr lang="en-US" sz="2000" dirty="0" err="1"/>
            <a:t>keadaan</a:t>
          </a:r>
          <a:r>
            <a:rPr lang="en-US" sz="2000" dirty="0"/>
            <a:t> </a:t>
          </a:r>
          <a:r>
            <a:rPr lang="en-US" sz="2000" dirty="0" err="1"/>
            <a:t>klinis</a:t>
          </a:r>
          <a:endParaRPr lang="en-US" sz="2000" dirty="0"/>
        </a:p>
      </dgm:t>
    </dgm:pt>
    <dgm:pt modelId="{DC00FA95-8696-4E0B-87C7-7FB4E638CE68}" type="parTrans" cxnId="{96A7F885-24A1-4F68-9E48-7878976513F7}">
      <dgm:prSet/>
      <dgm:spPr/>
      <dgm:t>
        <a:bodyPr/>
        <a:lstStyle/>
        <a:p>
          <a:endParaRPr lang="en-US"/>
        </a:p>
      </dgm:t>
    </dgm:pt>
    <dgm:pt modelId="{5CA2363A-1127-4C51-8FAF-88763F4B9906}" type="sibTrans" cxnId="{96A7F885-24A1-4F68-9E48-7878976513F7}">
      <dgm:prSet/>
      <dgm:spPr/>
      <dgm:t>
        <a:bodyPr/>
        <a:lstStyle/>
        <a:p>
          <a:endParaRPr lang="en-US"/>
        </a:p>
      </dgm:t>
    </dgm:pt>
    <dgm:pt modelId="{096064BA-5825-467B-9991-A7FE4F16AE03}">
      <dgm:prSet phldrT="[Text]"/>
      <dgm:spPr/>
      <dgm:t>
        <a:bodyPr/>
        <a:lstStyle/>
        <a:p>
          <a:pPr algn="ctr"/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diagnostik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perdarahan</a:t>
          </a:r>
          <a:endParaRPr lang="en-US" dirty="0"/>
        </a:p>
      </dgm:t>
    </dgm:pt>
    <dgm:pt modelId="{C7A6E2F5-91E3-4228-AC47-67C24B126F24}" type="parTrans" cxnId="{3D651945-4C62-4AD1-B074-A779DCBAD4E4}">
      <dgm:prSet/>
      <dgm:spPr/>
      <dgm:t>
        <a:bodyPr/>
        <a:lstStyle/>
        <a:p>
          <a:endParaRPr lang="en-US"/>
        </a:p>
      </dgm:t>
    </dgm:pt>
    <dgm:pt modelId="{AE80B95C-05A5-45B6-AE53-DBD5693229B6}" type="sibTrans" cxnId="{3D651945-4C62-4AD1-B074-A779DCBAD4E4}">
      <dgm:prSet/>
      <dgm:spPr/>
      <dgm:t>
        <a:bodyPr/>
        <a:lstStyle/>
        <a:p>
          <a:endParaRPr lang="en-US"/>
        </a:p>
      </dgm:t>
    </dgm:pt>
    <dgm:pt modelId="{51184B6E-461C-430B-9024-B6A285E4395C}">
      <dgm:prSet phldrT="[Text]"/>
      <dgm:spPr/>
      <dgm:t>
        <a:bodyPr/>
        <a:lstStyle/>
        <a:p>
          <a:pPr algn="l"/>
          <a:endParaRPr lang="en-US" dirty="0"/>
        </a:p>
        <a:p>
          <a:pPr algn="ctr"/>
          <a:r>
            <a:rPr lang="en-US" dirty="0" err="1"/>
            <a:t>Angka</a:t>
          </a:r>
          <a:r>
            <a:rPr lang="en-US" dirty="0"/>
            <a:t> </a:t>
          </a:r>
          <a:r>
            <a:rPr lang="en-US" dirty="0" err="1"/>
            <a:t>Kematian</a:t>
          </a:r>
          <a:r>
            <a:rPr lang="en-US" dirty="0"/>
            <a:t> 8 – 14 %</a:t>
          </a:r>
        </a:p>
      </dgm:t>
    </dgm:pt>
    <dgm:pt modelId="{5AD67778-A597-4C6C-86D0-CA317BBA2012}" type="parTrans" cxnId="{F01D1A0D-0FE5-4A6E-89F3-5F49D2BA4FB3}">
      <dgm:prSet/>
      <dgm:spPr/>
      <dgm:t>
        <a:bodyPr/>
        <a:lstStyle/>
        <a:p>
          <a:endParaRPr lang="en-US"/>
        </a:p>
      </dgm:t>
    </dgm:pt>
    <dgm:pt modelId="{407CFE18-653D-4A43-95F4-CE3260D71932}" type="sibTrans" cxnId="{F01D1A0D-0FE5-4A6E-89F3-5F49D2BA4FB3}">
      <dgm:prSet/>
      <dgm:spPr/>
      <dgm:t>
        <a:bodyPr/>
        <a:lstStyle/>
        <a:p>
          <a:endParaRPr lang="en-US"/>
        </a:p>
      </dgm:t>
    </dgm:pt>
    <dgm:pt modelId="{017A2EAC-10DF-4D98-BB18-9E00EA74EA55}" type="pres">
      <dgm:prSet presAssocID="{7574EFA3-3237-4116-874F-261BF0C0F53F}" presName="rootnode" presStyleCnt="0">
        <dgm:presLayoutVars>
          <dgm:chMax/>
          <dgm:chPref/>
          <dgm:dir/>
          <dgm:animLvl val="lvl"/>
        </dgm:presLayoutVars>
      </dgm:prSet>
      <dgm:spPr/>
    </dgm:pt>
    <dgm:pt modelId="{BCA49312-1B07-460A-A576-CD4AD2ECF936}" type="pres">
      <dgm:prSet presAssocID="{EA40DE9F-29F5-47C5-B967-3C1B671A272D}" presName="composite" presStyleCnt="0"/>
      <dgm:spPr/>
    </dgm:pt>
    <dgm:pt modelId="{1F6A3CC3-8055-4D08-93AE-369146B6695E}" type="pres">
      <dgm:prSet presAssocID="{EA40DE9F-29F5-47C5-B967-3C1B671A272D}" presName="LShape" presStyleLbl="alignNode1" presStyleIdx="0" presStyleCnt="5" custScaleX="95457" custScaleY="91430" custLinFactY="514" custLinFactNeighborX="3987" custLinFactNeighborY="100000"/>
      <dgm:spPr/>
    </dgm:pt>
    <dgm:pt modelId="{1E3C9441-90D6-4DD8-965A-524D37D297F1}" type="pres">
      <dgm:prSet presAssocID="{EA40DE9F-29F5-47C5-B967-3C1B671A272D}" presName="ParentText" presStyleLbl="revTx" presStyleIdx="0" presStyleCnt="3" custScaleY="28583" custLinFactNeighborX="2308" custLinFactNeighborY="48389">
        <dgm:presLayoutVars>
          <dgm:chMax val="0"/>
          <dgm:chPref val="0"/>
          <dgm:bulletEnabled val="1"/>
        </dgm:presLayoutVars>
      </dgm:prSet>
      <dgm:spPr/>
    </dgm:pt>
    <dgm:pt modelId="{40597A56-4F44-4D9F-8A52-2DF62EFB2EA7}" type="pres">
      <dgm:prSet presAssocID="{EA40DE9F-29F5-47C5-B967-3C1B671A272D}" presName="Triangle" presStyleLbl="alignNode1" presStyleIdx="1" presStyleCnt="5" custLinFactY="197075" custLinFactNeighborX="6728" custLinFactNeighborY="200000"/>
      <dgm:spPr/>
    </dgm:pt>
    <dgm:pt modelId="{A3BFF2DA-3009-4D2D-97B6-167C6D969A52}" type="pres">
      <dgm:prSet presAssocID="{5CA2363A-1127-4C51-8FAF-88763F4B9906}" presName="sibTrans" presStyleCnt="0"/>
      <dgm:spPr/>
    </dgm:pt>
    <dgm:pt modelId="{2D8A0FD6-D2AF-408B-B927-409467E87C28}" type="pres">
      <dgm:prSet presAssocID="{5CA2363A-1127-4C51-8FAF-88763F4B9906}" presName="space" presStyleCnt="0"/>
      <dgm:spPr/>
    </dgm:pt>
    <dgm:pt modelId="{8BD01B4A-AB10-4644-BC65-05504A097BC7}" type="pres">
      <dgm:prSet presAssocID="{096064BA-5825-467B-9991-A7FE4F16AE03}" presName="composite" presStyleCnt="0"/>
      <dgm:spPr/>
    </dgm:pt>
    <dgm:pt modelId="{EF2E3925-D646-4E6E-8D6E-E2C25A81BD80}" type="pres">
      <dgm:prSet presAssocID="{096064BA-5825-467B-9991-A7FE4F16AE03}" presName="LShape" presStyleLbl="alignNode1" presStyleIdx="2" presStyleCnt="5" custScaleY="82748" custLinFactNeighborX="-4703" custLinFactNeighborY="78569"/>
      <dgm:spPr/>
    </dgm:pt>
    <dgm:pt modelId="{579D1C86-2419-48FC-9570-C6231F959911}" type="pres">
      <dgm:prSet presAssocID="{096064BA-5825-467B-9991-A7FE4F16AE03}" presName="ParentText" presStyleLbl="revTx" presStyleIdx="1" presStyleCnt="3" custLinFactNeighborX="1739" custLinFactNeighborY="66371">
        <dgm:presLayoutVars>
          <dgm:chMax val="0"/>
          <dgm:chPref val="0"/>
          <dgm:bulletEnabled val="1"/>
        </dgm:presLayoutVars>
      </dgm:prSet>
      <dgm:spPr/>
    </dgm:pt>
    <dgm:pt modelId="{DEB3FF18-0FB2-4428-A290-F70A3E677B7A}" type="pres">
      <dgm:prSet presAssocID="{096064BA-5825-467B-9991-A7FE4F16AE03}" presName="Triangle" presStyleLbl="alignNode1" presStyleIdx="3" presStyleCnt="5" custLinFactY="145383" custLinFactNeighborX="-34919" custLinFactNeighborY="200000"/>
      <dgm:spPr/>
    </dgm:pt>
    <dgm:pt modelId="{88A7D88D-ACCC-49CD-B7FB-8FA80816BEFE}" type="pres">
      <dgm:prSet presAssocID="{AE80B95C-05A5-45B6-AE53-DBD5693229B6}" presName="sibTrans" presStyleCnt="0"/>
      <dgm:spPr/>
    </dgm:pt>
    <dgm:pt modelId="{DF3DC3AD-CC42-41AF-8714-FCD7D7C3FCE6}" type="pres">
      <dgm:prSet presAssocID="{AE80B95C-05A5-45B6-AE53-DBD5693229B6}" presName="space" presStyleCnt="0"/>
      <dgm:spPr/>
    </dgm:pt>
    <dgm:pt modelId="{EC029379-43AB-4038-B1FC-2B9781630858}" type="pres">
      <dgm:prSet presAssocID="{51184B6E-461C-430B-9024-B6A285E4395C}" presName="composite" presStyleCnt="0"/>
      <dgm:spPr/>
    </dgm:pt>
    <dgm:pt modelId="{9B5C2E8C-779D-4E89-B780-5ABEB2AF7EFD}" type="pres">
      <dgm:prSet presAssocID="{51184B6E-461C-430B-9024-B6A285E4395C}" presName="LShape" presStyleLbl="alignNode1" presStyleIdx="4" presStyleCnt="5" custScaleX="84748" custScaleY="87128" custLinFactNeighborX="-7833" custLinFactNeighborY="59351"/>
      <dgm:spPr/>
    </dgm:pt>
    <dgm:pt modelId="{F6C60972-7BB2-416E-BF2A-44DDAC360191}" type="pres">
      <dgm:prSet presAssocID="{51184B6E-461C-430B-9024-B6A285E4395C}" presName="ParentText" presStyleLbl="revTx" presStyleIdx="2" presStyleCnt="3" custLinFactNeighborX="1631" custLinFactNeighborY="42301">
        <dgm:presLayoutVars>
          <dgm:chMax val="0"/>
          <dgm:chPref val="0"/>
          <dgm:bulletEnabled val="1"/>
        </dgm:presLayoutVars>
      </dgm:prSet>
      <dgm:spPr/>
    </dgm:pt>
  </dgm:ptLst>
  <dgm:cxnLst>
    <dgm:cxn modelId="{F01D1A0D-0FE5-4A6E-89F3-5F49D2BA4FB3}" srcId="{7574EFA3-3237-4116-874F-261BF0C0F53F}" destId="{51184B6E-461C-430B-9024-B6A285E4395C}" srcOrd="2" destOrd="0" parTransId="{5AD67778-A597-4C6C-86D0-CA317BBA2012}" sibTransId="{407CFE18-653D-4A43-95F4-CE3260D71932}"/>
    <dgm:cxn modelId="{55C21F33-2169-4454-8473-5AD9A996B42A}" type="presOf" srcId="{EA40DE9F-29F5-47C5-B967-3C1B671A272D}" destId="{1E3C9441-90D6-4DD8-965A-524D37D297F1}" srcOrd="0" destOrd="0" presId="urn:microsoft.com/office/officeart/2009/3/layout/StepUpProcess"/>
    <dgm:cxn modelId="{3D651945-4C62-4AD1-B074-A779DCBAD4E4}" srcId="{7574EFA3-3237-4116-874F-261BF0C0F53F}" destId="{096064BA-5825-467B-9991-A7FE4F16AE03}" srcOrd="1" destOrd="0" parTransId="{C7A6E2F5-91E3-4228-AC47-67C24B126F24}" sibTransId="{AE80B95C-05A5-45B6-AE53-DBD5693229B6}"/>
    <dgm:cxn modelId="{96A7F885-24A1-4F68-9E48-7878976513F7}" srcId="{7574EFA3-3237-4116-874F-261BF0C0F53F}" destId="{EA40DE9F-29F5-47C5-B967-3C1B671A272D}" srcOrd="0" destOrd="0" parTransId="{DC00FA95-8696-4E0B-87C7-7FB4E638CE68}" sibTransId="{5CA2363A-1127-4C51-8FAF-88763F4B9906}"/>
    <dgm:cxn modelId="{750B2CAC-DE3B-4002-86FC-42838557D93B}" type="presOf" srcId="{51184B6E-461C-430B-9024-B6A285E4395C}" destId="{F6C60972-7BB2-416E-BF2A-44DDAC360191}" srcOrd="0" destOrd="0" presId="urn:microsoft.com/office/officeart/2009/3/layout/StepUpProcess"/>
    <dgm:cxn modelId="{596E5ED0-DE97-471D-9BE8-9AFB9F7C6C5C}" type="presOf" srcId="{7574EFA3-3237-4116-874F-261BF0C0F53F}" destId="{017A2EAC-10DF-4D98-BB18-9E00EA74EA55}" srcOrd="0" destOrd="0" presId="urn:microsoft.com/office/officeart/2009/3/layout/StepUpProcess"/>
    <dgm:cxn modelId="{3DB6F8D0-6C9B-4199-B78F-51B4DFB64751}" type="presOf" srcId="{096064BA-5825-467B-9991-A7FE4F16AE03}" destId="{579D1C86-2419-48FC-9570-C6231F959911}" srcOrd="0" destOrd="0" presId="urn:microsoft.com/office/officeart/2009/3/layout/StepUpProcess"/>
    <dgm:cxn modelId="{F8A9D516-72E8-4024-B024-3C0A1AD1AF6C}" type="presParOf" srcId="{017A2EAC-10DF-4D98-BB18-9E00EA74EA55}" destId="{BCA49312-1B07-460A-A576-CD4AD2ECF936}" srcOrd="0" destOrd="0" presId="urn:microsoft.com/office/officeart/2009/3/layout/StepUpProcess"/>
    <dgm:cxn modelId="{043324C4-33E4-443C-A332-814B2C197228}" type="presParOf" srcId="{BCA49312-1B07-460A-A576-CD4AD2ECF936}" destId="{1F6A3CC3-8055-4D08-93AE-369146B6695E}" srcOrd="0" destOrd="0" presId="urn:microsoft.com/office/officeart/2009/3/layout/StepUpProcess"/>
    <dgm:cxn modelId="{B4724E45-5896-4DE4-AFD7-7AC57ADBA5A6}" type="presParOf" srcId="{BCA49312-1B07-460A-A576-CD4AD2ECF936}" destId="{1E3C9441-90D6-4DD8-965A-524D37D297F1}" srcOrd="1" destOrd="0" presId="urn:microsoft.com/office/officeart/2009/3/layout/StepUpProcess"/>
    <dgm:cxn modelId="{4A29CD49-7CA9-4743-B76B-18378A355E3D}" type="presParOf" srcId="{BCA49312-1B07-460A-A576-CD4AD2ECF936}" destId="{40597A56-4F44-4D9F-8A52-2DF62EFB2EA7}" srcOrd="2" destOrd="0" presId="urn:microsoft.com/office/officeart/2009/3/layout/StepUpProcess"/>
    <dgm:cxn modelId="{C8CE340E-2F30-47F1-B21F-EA5F5070F7ED}" type="presParOf" srcId="{017A2EAC-10DF-4D98-BB18-9E00EA74EA55}" destId="{A3BFF2DA-3009-4D2D-97B6-167C6D969A52}" srcOrd="1" destOrd="0" presId="urn:microsoft.com/office/officeart/2009/3/layout/StepUpProcess"/>
    <dgm:cxn modelId="{4647FA38-4C31-4BFF-8D7E-9E96F0C19D22}" type="presParOf" srcId="{A3BFF2DA-3009-4D2D-97B6-167C6D969A52}" destId="{2D8A0FD6-D2AF-408B-B927-409467E87C28}" srcOrd="0" destOrd="0" presId="urn:microsoft.com/office/officeart/2009/3/layout/StepUpProcess"/>
    <dgm:cxn modelId="{CE643AE9-0C42-4EA8-A8BC-285A1B5B917C}" type="presParOf" srcId="{017A2EAC-10DF-4D98-BB18-9E00EA74EA55}" destId="{8BD01B4A-AB10-4644-BC65-05504A097BC7}" srcOrd="2" destOrd="0" presId="urn:microsoft.com/office/officeart/2009/3/layout/StepUpProcess"/>
    <dgm:cxn modelId="{DFF237B1-594F-4525-9A74-D0CA3684C97A}" type="presParOf" srcId="{8BD01B4A-AB10-4644-BC65-05504A097BC7}" destId="{EF2E3925-D646-4E6E-8D6E-E2C25A81BD80}" srcOrd="0" destOrd="0" presId="urn:microsoft.com/office/officeart/2009/3/layout/StepUpProcess"/>
    <dgm:cxn modelId="{A944587A-3B9C-4407-A244-BE78C9EEB073}" type="presParOf" srcId="{8BD01B4A-AB10-4644-BC65-05504A097BC7}" destId="{579D1C86-2419-48FC-9570-C6231F959911}" srcOrd="1" destOrd="0" presId="urn:microsoft.com/office/officeart/2009/3/layout/StepUpProcess"/>
    <dgm:cxn modelId="{78A39586-A0E2-493B-A6BF-716AF46757EA}" type="presParOf" srcId="{8BD01B4A-AB10-4644-BC65-05504A097BC7}" destId="{DEB3FF18-0FB2-4428-A290-F70A3E677B7A}" srcOrd="2" destOrd="0" presId="urn:microsoft.com/office/officeart/2009/3/layout/StepUpProcess"/>
    <dgm:cxn modelId="{77E39859-6A2C-49F9-A848-AB440A892405}" type="presParOf" srcId="{017A2EAC-10DF-4D98-BB18-9E00EA74EA55}" destId="{88A7D88D-ACCC-49CD-B7FB-8FA80816BEFE}" srcOrd="3" destOrd="0" presId="urn:microsoft.com/office/officeart/2009/3/layout/StepUpProcess"/>
    <dgm:cxn modelId="{C340BFE9-9D9B-4212-ADE0-0D30C4F324B1}" type="presParOf" srcId="{88A7D88D-ACCC-49CD-B7FB-8FA80816BEFE}" destId="{DF3DC3AD-CC42-41AF-8714-FCD7D7C3FCE6}" srcOrd="0" destOrd="0" presId="urn:microsoft.com/office/officeart/2009/3/layout/StepUpProcess"/>
    <dgm:cxn modelId="{485B2D64-0404-4A87-A3B9-75BBD2F1C3A9}" type="presParOf" srcId="{017A2EAC-10DF-4D98-BB18-9E00EA74EA55}" destId="{EC029379-43AB-4038-B1FC-2B9781630858}" srcOrd="4" destOrd="0" presId="urn:microsoft.com/office/officeart/2009/3/layout/StepUpProcess"/>
    <dgm:cxn modelId="{355D31DF-BEE2-424D-8FE8-39AA6254A328}" type="presParOf" srcId="{EC029379-43AB-4038-B1FC-2B9781630858}" destId="{9B5C2E8C-779D-4E89-B780-5ABEB2AF7EFD}" srcOrd="0" destOrd="0" presId="urn:microsoft.com/office/officeart/2009/3/layout/StepUpProcess"/>
    <dgm:cxn modelId="{D8277EDA-5DD5-4D2A-8E16-18635CFC25DB}" type="presParOf" srcId="{EC029379-43AB-4038-B1FC-2B9781630858}" destId="{F6C60972-7BB2-416E-BF2A-44DDAC3601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DF163-DF96-4A36-AA22-FDCA42C385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EFAE5-B64D-4790-B098-CF512A477166}">
      <dgm:prSet phldrT="[Text]"/>
      <dgm:spPr/>
      <dgm:t>
        <a:bodyPr/>
        <a:lstStyle/>
        <a:p>
          <a:r>
            <a:rPr lang="en-US" dirty="0"/>
            <a:t>Hematemesis</a:t>
          </a:r>
        </a:p>
      </dgm:t>
    </dgm:pt>
    <dgm:pt modelId="{4D8E76A1-62A1-47B8-B93B-FDF432C54B41}" type="parTrans" cxnId="{6753A1F0-00B2-4A7F-B1D6-9573E639DA47}">
      <dgm:prSet/>
      <dgm:spPr/>
      <dgm:t>
        <a:bodyPr/>
        <a:lstStyle/>
        <a:p>
          <a:endParaRPr lang="en-US"/>
        </a:p>
      </dgm:t>
    </dgm:pt>
    <dgm:pt modelId="{6CA036F9-E998-40F3-9894-677F90CB3072}" type="sibTrans" cxnId="{6753A1F0-00B2-4A7F-B1D6-9573E639DA47}">
      <dgm:prSet/>
      <dgm:spPr/>
      <dgm:t>
        <a:bodyPr/>
        <a:lstStyle/>
        <a:p>
          <a:endParaRPr lang="en-US"/>
        </a:p>
      </dgm:t>
    </dgm:pt>
    <dgm:pt modelId="{7625DE15-EBCB-4A8E-91B9-EFA41E95B655}">
      <dgm:prSet phldrT="[Text]"/>
      <dgm:spPr/>
      <dgm:t>
        <a:bodyPr/>
        <a:lstStyle/>
        <a:p>
          <a:r>
            <a:rPr lang="en-US" dirty="0" err="1"/>
            <a:t>Muntah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berwarna</a:t>
          </a:r>
          <a:r>
            <a:rPr lang="en-US" dirty="0"/>
            <a:t> </a:t>
          </a:r>
          <a:r>
            <a:rPr lang="en-US" dirty="0" err="1"/>
            <a:t>merah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segar</a:t>
          </a:r>
          <a:r>
            <a:rPr lang="en-US" dirty="0"/>
            <a:t> </a:t>
          </a:r>
          <a:r>
            <a:rPr lang="en-US" dirty="0" err="1"/>
            <a:t>ataupun</a:t>
          </a:r>
          <a:r>
            <a:rPr lang="en-US" dirty="0"/>
            <a:t> </a:t>
          </a:r>
          <a:r>
            <a:rPr lang="en-US" dirty="0" err="1"/>
            <a:t>kecoklatan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bercampur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asam</a:t>
          </a:r>
          <a:r>
            <a:rPr lang="en-US" dirty="0"/>
            <a:t> </a:t>
          </a:r>
          <a:r>
            <a:rPr lang="en-US" dirty="0" err="1"/>
            <a:t>lambung</a:t>
          </a:r>
          <a:r>
            <a:rPr lang="en-US" dirty="0"/>
            <a:t> </a:t>
          </a:r>
        </a:p>
      </dgm:t>
    </dgm:pt>
    <dgm:pt modelId="{650A483B-637E-42A6-8059-876C41368E74}" type="parTrans" cxnId="{8BBD29DF-E22E-4528-A217-7E28A2366372}">
      <dgm:prSet/>
      <dgm:spPr/>
      <dgm:t>
        <a:bodyPr/>
        <a:lstStyle/>
        <a:p>
          <a:endParaRPr lang="en-US"/>
        </a:p>
      </dgm:t>
    </dgm:pt>
    <dgm:pt modelId="{8D206765-BE9F-4C14-AC1B-7301264E4196}" type="sibTrans" cxnId="{8BBD29DF-E22E-4528-A217-7E28A2366372}">
      <dgm:prSet/>
      <dgm:spPr/>
      <dgm:t>
        <a:bodyPr/>
        <a:lstStyle/>
        <a:p>
          <a:endParaRPr lang="en-US"/>
        </a:p>
      </dgm:t>
    </dgm:pt>
    <dgm:pt modelId="{DCF48FC2-CAEB-4A1E-929B-AA279EF199F5}">
      <dgm:prSet phldrT="[Text]"/>
      <dgm:spPr/>
      <dgm:t>
        <a:bodyPr/>
        <a:lstStyle/>
        <a:p>
          <a:r>
            <a:rPr lang="en-US" dirty="0"/>
            <a:t>Melena</a:t>
          </a:r>
        </a:p>
      </dgm:t>
    </dgm:pt>
    <dgm:pt modelId="{7B20BC82-532B-42B3-BBC4-7BFA1CF05338}" type="parTrans" cxnId="{E769341A-914E-47A8-9D98-A4D724888DF2}">
      <dgm:prSet/>
      <dgm:spPr/>
      <dgm:t>
        <a:bodyPr/>
        <a:lstStyle/>
        <a:p>
          <a:endParaRPr lang="en-US"/>
        </a:p>
      </dgm:t>
    </dgm:pt>
    <dgm:pt modelId="{EF2F1D0C-DDA0-4193-A359-19DDE86B54EE}" type="sibTrans" cxnId="{E769341A-914E-47A8-9D98-A4D724888DF2}">
      <dgm:prSet/>
      <dgm:spPr/>
      <dgm:t>
        <a:bodyPr/>
        <a:lstStyle/>
        <a:p>
          <a:endParaRPr lang="en-US"/>
        </a:p>
      </dgm:t>
    </dgm:pt>
    <dgm:pt modelId="{694109D8-8D68-4859-BAF1-3D5F4A66DD45}">
      <dgm:prSet phldrT="[Text]"/>
      <dgm:spPr/>
      <dgm:t>
        <a:bodyPr/>
        <a:lstStyle/>
        <a:p>
          <a:r>
            <a:rPr lang="en-US" dirty="0" err="1"/>
            <a:t>Keluarnya</a:t>
          </a:r>
          <a:r>
            <a:rPr lang="en-US" dirty="0"/>
            <a:t> </a:t>
          </a:r>
          <a:r>
            <a:rPr lang="en-US" dirty="0" err="1"/>
            <a:t>tinja</a:t>
          </a:r>
          <a:r>
            <a:rPr lang="en-US" dirty="0"/>
            <a:t> yang </a:t>
          </a:r>
          <a:r>
            <a:rPr lang="en-US" dirty="0" err="1"/>
            <a:t>lengket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hitam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aspal</a:t>
          </a:r>
          <a:r>
            <a:rPr lang="en-US" dirty="0"/>
            <a:t> (</a:t>
          </a:r>
          <a:r>
            <a:rPr lang="en-US" dirty="0" err="1"/>
            <a:t>ter</a:t>
          </a:r>
          <a:r>
            <a:rPr lang="en-US" dirty="0"/>
            <a:t>)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bau</a:t>
          </a:r>
          <a:r>
            <a:rPr lang="en-US" dirty="0"/>
            <a:t> yang </a:t>
          </a:r>
          <a:r>
            <a:rPr lang="en-US" dirty="0" err="1"/>
            <a:t>khas</a:t>
          </a:r>
          <a:endParaRPr lang="en-US" dirty="0"/>
        </a:p>
      </dgm:t>
    </dgm:pt>
    <dgm:pt modelId="{9576F947-1117-43FB-B8DE-B0F52A33305F}" type="parTrans" cxnId="{9B8AD8AF-B09D-43CB-9430-EACB1339CEE7}">
      <dgm:prSet/>
      <dgm:spPr/>
      <dgm:t>
        <a:bodyPr/>
        <a:lstStyle/>
        <a:p>
          <a:endParaRPr lang="en-US"/>
        </a:p>
      </dgm:t>
    </dgm:pt>
    <dgm:pt modelId="{D13464A2-8B69-4F1A-A650-E0599740C7A1}" type="sibTrans" cxnId="{9B8AD8AF-B09D-43CB-9430-EACB1339CEE7}">
      <dgm:prSet/>
      <dgm:spPr/>
      <dgm:t>
        <a:bodyPr/>
        <a:lstStyle/>
        <a:p>
          <a:endParaRPr lang="en-US"/>
        </a:p>
      </dgm:t>
    </dgm:pt>
    <dgm:pt modelId="{A586D1BD-2438-45A3-9B75-82A62DECE62A}" type="pres">
      <dgm:prSet presAssocID="{162DF163-DF96-4A36-AA22-FDCA42C3855C}" presName="linear" presStyleCnt="0">
        <dgm:presLayoutVars>
          <dgm:animLvl val="lvl"/>
          <dgm:resizeHandles val="exact"/>
        </dgm:presLayoutVars>
      </dgm:prSet>
      <dgm:spPr/>
    </dgm:pt>
    <dgm:pt modelId="{3FB93677-ABBC-4811-A18B-27252FB5AC8B}" type="pres">
      <dgm:prSet presAssocID="{302EFAE5-B64D-4790-B098-CF512A4771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4CDB35-DDD7-4F37-ACAC-C08A9A744245}" type="pres">
      <dgm:prSet presAssocID="{302EFAE5-B64D-4790-B098-CF512A477166}" presName="childText" presStyleLbl="revTx" presStyleIdx="0" presStyleCnt="2">
        <dgm:presLayoutVars>
          <dgm:bulletEnabled val="1"/>
        </dgm:presLayoutVars>
      </dgm:prSet>
      <dgm:spPr/>
    </dgm:pt>
    <dgm:pt modelId="{8DD1AE73-3325-496B-B571-D941B7291D86}" type="pres">
      <dgm:prSet presAssocID="{DCF48FC2-CAEB-4A1E-929B-AA279EF199F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AA88795-44C6-442C-BE27-4CA3AE723281}" type="pres">
      <dgm:prSet presAssocID="{DCF48FC2-CAEB-4A1E-929B-AA279EF199F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769341A-914E-47A8-9D98-A4D724888DF2}" srcId="{162DF163-DF96-4A36-AA22-FDCA42C3855C}" destId="{DCF48FC2-CAEB-4A1E-929B-AA279EF199F5}" srcOrd="1" destOrd="0" parTransId="{7B20BC82-532B-42B3-BBC4-7BFA1CF05338}" sibTransId="{EF2F1D0C-DDA0-4193-A359-19DDE86B54EE}"/>
    <dgm:cxn modelId="{0B09A626-91FB-49A8-BE0A-4ED9CF9D8B2F}" type="presOf" srcId="{694109D8-8D68-4859-BAF1-3D5F4A66DD45}" destId="{1AA88795-44C6-442C-BE27-4CA3AE723281}" srcOrd="0" destOrd="0" presId="urn:microsoft.com/office/officeart/2005/8/layout/vList2"/>
    <dgm:cxn modelId="{3092683A-0FF0-4CE9-8905-5B8444867AFB}" type="presOf" srcId="{DCF48FC2-CAEB-4A1E-929B-AA279EF199F5}" destId="{8DD1AE73-3325-496B-B571-D941B7291D86}" srcOrd="0" destOrd="0" presId="urn:microsoft.com/office/officeart/2005/8/layout/vList2"/>
    <dgm:cxn modelId="{9E9E8251-A80E-4DBD-8ED6-7EA4107D0F96}" type="presOf" srcId="{162DF163-DF96-4A36-AA22-FDCA42C3855C}" destId="{A586D1BD-2438-45A3-9B75-82A62DECE62A}" srcOrd="0" destOrd="0" presId="urn:microsoft.com/office/officeart/2005/8/layout/vList2"/>
    <dgm:cxn modelId="{75B27254-D75F-4BF7-B89E-CBB3CEECD7FB}" type="presOf" srcId="{7625DE15-EBCB-4A8E-91B9-EFA41E95B655}" destId="{DE4CDB35-DDD7-4F37-ACAC-C08A9A744245}" srcOrd="0" destOrd="0" presId="urn:microsoft.com/office/officeart/2005/8/layout/vList2"/>
    <dgm:cxn modelId="{9B8AD8AF-B09D-43CB-9430-EACB1339CEE7}" srcId="{DCF48FC2-CAEB-4A1E-929B-AA279EF199F5}" destId="{694109D8-8D68-4859-BAF1-3D5F4A66DD45}" srcOrd="0" destOrd="0" parTransId="{9576F947-1117-43FB-B8DE-B0F52A33305F}" sibTransId="{D13464A2-8B69-4F1A-A650-E0599740C7A1}"/>
    <dgm:cxn modelId="{E2921EC1-6A40-44DB-A96D-042D303DB826}" type="presOf" srcId="{302EFAE5-B64D-4790-B098-CF512A477166}" destId="{3FB93677-ABBC-4811-A18B-27252FB5AC8B}" srcOrd="0" destOrd="0" presId="urn:microsoft.com/office/officeart/2005/8/layout/vList2"/>
    <dgm:cxn modelId="{8BBD29DF-E22E-4528-A217-7E28A2366372}" srcId="{302EFAE5-B64D-4790-B098-CF512A477166}" destId="{7625DE15-EBCB-4A8E-91B9-EFA41E95B655}" srcOrd="0" destOrd="0" parTransId="{650A483B-637E-42A6-8059-876C41368E74}" sibTransId="{8D206765-BE9F-4C14-AC1B-7301264E4196}"/>
    <dgm:cxn modelId="{6753A1F0-00B2-4A7F-B1D6-9573E639DA47}" srcId="{162DF163-DF96-4A36-AA22-FDCA42C3855C}" destId="{302EFAE5-B64D-4790-B098-CF512A477166}" srcOrd="0" destOrd="0" parTransId="{4D8E76A1-62A1-47B8-B93B-FDF432C54B41}" sibTransId="{6CA036F9-E998-40F3-9894-677F90CB3072}"/>
    <dgm:cxn modelId="{1A3992D9-7E13-4FB9-AE5F-DBA0A8BB2EF4}" type="presParOf" srcId="{A586D1BD-2438-45A3-9B75-82A62DECE62A}" destId="{3FB93677-ABBC-4811-A18B-27252FB5AC8B}" srcOrd="0" destOrd="0" presId="urn:microsoft.com/office/officeart/2005/8/layout/vList2"/>
    <dgm:cxn modelId="{CFC79688-0DDC-43B5-BD86-87484CFF6970}" type="presParOf" srcId="{A586D1BD-2438-45A3-9B75-82A62DECE62A}" destId="{DE4CDB35-DDD7-4F37-ACAC-C08A9A744245}" srcOrd="1" destOrd="0" presId="urn:microsoft.com/office/officeart/2005/8/layout/vList2"/>
    <dgm:cxn modelId="{A0AD3C46-5F9B-457C-B46D-313F048A87B3}" type="presParOf" srcId="{A586D1BD-2438-45A3-9B75-82A62DECE62A}" destId="{8DD1AE73-3325-496B-B571-D941B7291D86}" srcOrd="2" destOrd="0" presId="urn:microsoft.com/office/officeart/2005/8/layout/vList2"/>
    <dgm:cxn modelId="{9B78D3CA-E64A-4242-A9CB-9ACC72E2D104}" type="presParOf" srcId="{A586D1BD-2438-45A3-9B75-82A62DECE62A}" destId="{1AA88795-44C6-442C-BE27-4CA3AE7232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39621-E797-452C-A28D-80E8571102E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8AE64-96C0-4F49-A987-7B762F1BAE10}">
      <dgm:prSet phldrT="[Text]"/>
      <dgm:spPr/>
      <dgm:t>
        <a:bodyPr/>
        <a:lstStyle/>
        <a:p>
          <a:r>
            <a:rPr lang="en-US" dirty="0"/>
            <a:t>Upper GI Bleeding</a:t>
          </a:r>
        </a:p>
      </dgm:t>
    </dgm:pt>
    <dgm:pt modelId="{FBA0FFAC-54F8-4451-B6AB-3B950D2C650F}" type="parTrans" cxnId="{C27CCE27-9D8F-4CC3-A2E1-B7A3B4578215}">
      <dgm:prSet/>
      <dgm:spPr/>
      <dgm:t>
        <a:bodyPr/>
        <a:lstStyle/>
        <a:p>
          <a:endParaRPr lang="en-US"/>
        </a:p>
      </dgm:t>
    </dgm:pt>
    <dgm:pt modelId="{3C45E9EB-F337-40EC-81C4-9CAF43B64F9E}" type="sibTrans" cxnId="{C27CCE27-9D8F-4CC3-A2E1-B7A3B4578215}">
      <dgm:prSet/>
      <dgm:spPr/>
      <dgm:t>
        <a:bodyPr/>
        <a:lstStyle/>
        <a:p>
          <a:endParaRPr lang="en-US"/>
        </a:p>
      </dgm:t>
    </dgm:pt>
    <dgm:pt modelId="{63286475-CA81-4156-BD7B-70406BAA7DD1}">
      <dgm:prSet phldrT="[Text]"/>
      <dgm:spPr/>
      <dgm:t>
        <a:bodyPr/>
        <a:lstStyle/>
        <a:p>
          <a:r>
            <a:rPr lang="en-US" dirty="0"/>
            <a:t>Lower GI Bleeding</a:t>
          </a:r>
        </a:p>
      </dgm:t>
    </dgm:pt>
    <dgm:pt modelId="{D7090BCD-F7CB-45E1-9482-B9B4B612D16F}" type="parTrans" cxnId="{B2EE33D4-C74A-479A-9BF3-25FB8B8AA414}">
      <dgm:prSet/>
      <dgm:spPr/>
      <dgm:t>
        <a:bodyPr/>
        <a:lstStyle/>
        <a:p>
          <a:endParaRPr lang="en-US"/>
        </a:p>
      </dgm:t>
    </dgm:pt>
    <dgm:pt modelId="{9D3E6D36-4E1B-4803-B095-A8420228EC4E}" type="sibTrans" cxnId="{B2EE33D4-C74A-479A-9BF3-25FB8B8AA414}">
      <dgm:prSet/>
      <dgm:spPr/>
      <dgm:t>
        <a:bodyPr/>
        <a:lstStyle/>
        <a:p>
          <a:endParaRPr lang="en-US"/>
        </a:p>
      </dgm:t>
    </dgm:pt>
    <dgm:pt modelId="{A088E210-9AD8-49AA-AC6C-A3E8627BB1D4}" type="pres">
      <dgm:prSet presAssocID="{2F039621-E797-452C-A28D-80E8571102E5}" presName="compositeShape" presStyleCnt="0">
        <dgm:presLayoutVars>
          <dgm:chMax val="2"/>
          <dgm:dir/>
          <dgm:resizeHandles val="exact"/>
        </dgm:presLayoutVars>
      </dgm:prSet>
      <dgm:spPr/>
    </dgm:pt>
    <dgm:pt modelId="{018D3E6E-309D-4600-95B8-D697BA15BA32}" type="pres">
      <dgm:prSet presAssocID="{2F039621-E797-452C-A28D-80E8571102E5}" presName="ribbon" presStyleLbl="node1" presStyleIdx="0" presStyleCnt="1" custLinFactNeighborX="0" custLinFactNeighborY="7143"/>
      <dgm:spPr/>
    </dgm:pt>
    <dgm:pt modelId="{6F41DDCC-727C-4CA8-89E4-D733E0DEF6DE}" type="pres">
      <dgm:prSet presAssocID="{2F039621-E797-452C-A28D-80E8571102E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5210FEC-6131-4BA7-B320-86213DFF6590}" type="pres">
      <dgm:prSet presAssocID="{2F039621-E797-452C-A28D-80E8571102E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7CCE27-9D8F-4CC3-A2E1-B7A3B4578215}" srcId="{2F039621-E797-452C-A28D-80E8571102E5}" destId="{6EE8AE64-96C0-4F49-A987-7B762F1BAE10}" srcOrd="0" destOrd="0" parTransId="{FBA0FFAC-54F8-4451-B6AB-3B950D2C650F}" sibTransId="{3C45E9EB-F337-40EC-81C4-9CAF43B64F9E}"/>
    <dgm:cxn modelId="{370D4D34-5721-4CEA-AB78-1F5EE3088C01}" type="presOf" srcId="{6EE8AE64-96C0-4F49-A987-7B762F1BAE10}" destId="{6F41DDCC-727C-4CA8-89E4-D733E0DEF6DE}" srcOrd="0" destOrd="0" presId="urn:microsoft.com/office/officeart/2005/8/layout/arrow6"/>
    <dgm:cxn modelId="{61ECB66D-6A9A-4151-AA1D-F4E6CDD95C08}" type="presOf" srcId="{63286475-CA81-4156-BD7B-70406BAA7DD1}" destId="{15210FEC-6131-4BA7-B320-86213DFF6590}" srcOrd="0" destOrd="0" presId="urn:microsoft.com/office/officeart/2005/8/layout/arrow6"/>
    <dgm:cxn modelId="{B2EE33D4-C74A-479A-9BF3-25FB8B8AA414}" srcId="{2F039621-E797-452C-A28D-80E8571102E5}" destId="{63286475-CA81-4156-BD7B-70406BAA7DD1}" srcOrd="1" destOrd="0" parTransId="{D7090BCD-F7CB-45E1-9482-B9B4B612D16F}" sibTransId="{9D3E6D36-4E1B-4803-B095-A8420228EC4E}"/>
    <dgm:cxn modelId="{22AB66E3-1640-4AA2-BDA6-72EFDFBBFC7C}" type="presOf" srcId="{2F039621-E797-452C-A28D-80E8571102E5}" destId="{A088E210-9AD8-49AA-AC6C-A3E8627BB1D4}" srcOrd="0" destOrd="0" presId="urn:microsoft.com/office/officeart/2005/8/layout/arrow6"/>
    <dgm:cxn modelId="{B75B9915-2FC7-441E-9BE0-C78CF3365D23}" type="presParOf" srcId="{A088E210-9AD8-49AA-AC6C-A3E8627BB1D4}" destId="{018D3E6E-309D-4600-95B8-D697BA15BA32}" srcOrd="0" destOrd="0" presId="urn:microsoft.com/office/officeart/2005/8/layout/arrow6"/>
    <dgm:cxn modelId="{B2D70215-6D9C-4515-830E-72D2379EC4F2}" type="presParOf" srcId="{A088E210-9AD8-49AA-AC6C-A3E8627BB1D4}" destId="{6F41DDCC-727C-4CA8-89E4-D733E0DEF6DE}" srcOrd="1" destOrd="0" presId="urn:microsoft.com/office/officeart/2005/8/layout/arrow6"/>
    <dgm:cxn modelId="{971B2E8C-126C-4850-894F-BC15E44FC435}" type="presParOf" srcId="{A088E210-9AD8-49AA-AC6C-A3E8627BB1D4}" destId="{15210FEC-6131-4BA7-B320-86213DFF659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7807D-D1A6-46DC-8296-5756F364628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65FDC-A55F-44DC-ADF4-7491AE3275EF}">
      <dgm:prSet phldrT="[Text]"/>
      <dgm:spPr/>
      <dgm:t>
        <a:bodyPr/>
        <a:lstStyle/>
        <a:p>
          <a:r>
            <a:rPr lang="en-US" dirty="0" err="1"/>
            <a:t>Angka</a:t>
          </a:r>
          <a:r>
            <a:rPr lang="en-US" dirty="0"/>
            <a:t> </a:t>
          </a:r>
          <a:r>
            <a:rPr lang="en-US" dirty="0" err="1"/>
            <a:t>Kejadian</a:t>
          </a:r>
          <a:endParaRPr lang="en-US" dirty="0"/>
        </a:p>
      </dgm:t>
    </dgm:pt>
    <dgm:pt modelId="{F09C20D2-D14C-43EF-81F9-3C4EC67EA60A}" type="parTrans" cxnId="{61CACD9E-A3E3-41CA-B9EE-C8EDB4329946}">
      <dgm:prSet/>
      <dgm:spPr/>
      <dgm:t>
        <a:bodyPr/>
        <a:lstStyle/>
        <a:p>
          <a:endParaRPr lang="en-US"/>
        </a:p>
      </dgm:t>
    </dgm:pt>
    <dgm:pt modelId="{1876942F-B130-4642-B6FD-6A9C9157D83A}" type="sibTrans" cxnId="{61CACD9E-A3E3-41CA-B9EE-C8EDB4329946}">
      <dgm:prSet/>
      <dgm:spPr/>
      <dgm:t>
        <a:bodyPr/>
        <a:lstStyle/>
        <a:p>
          <a:endParaRPr lang="en-US"/>
        </a:p>
      </dgm:t>
    </dgm:pt>
    <dgm:pt modelId="{8771E258-8FF9-4EA4-AAB5-E030E261061D}">
      <dgm:prSet phldrT="[Text]"/>
      <dgm:spPr/>
      <dgm:t>
        <a:bodyPr/>
        <a:lstStyle/>
        <a:p>
          <a:r>
            <a:rPr lang="en-US" dirty="0" err="1"/>
            <a:t>Angka</a:t>
          </a:r>
          <a:r>
            <a:rPr lang="en-US" dirty="0"/>
            <a:t> </a:t>
          </a:r>
          <a:r>
            <a:rPr lang="en-US" dirty="0" err="1"/>
            <a:t>Kematian</a:t>
          </a:r>
          <a:endParaRPr lang="en-US" dirty="0"/>
        </a:p>
      </dgm:t>
    </dgm:pt>
    <dgm:pt modelId="{CADA7223-6F7E-4A71-80C6-C50600BE993E}" type="parTrans" cxnId="{2ACD3268-690C-4AA9-B82D-58DBE0B4C46D}">
      <dgm:prSet/>
      <dgm:spPr/>
      <dgm:t>
        <a:bodyPr/>
        <a:lstStyle/>
        <a:p>
          <a:endParaRPr lang="en-US"/>
        </a:p>
      </dgm:t>
    </dgm:pt>
    <dgm:pt modelId="{CA87C3F0-7C71-40DD-861D-9CBCA3741A01}" type="sibTrans" cxnId="{2ACD3268-690C-4AA9-B82D-58DBE0B4C46D}">
      <dgm:prSet/>
      <dgm:spPr/>
      <dgm:t>
        <a:bodyPr/>
        <a:lstStyle/>
        <a:p>
          <a:endParaRPr lang="en-US"/>
        </a:p>
      </dgm:t>
    </dgm:pt>
    <dgm:pt modelId="{208648A0-C1A3-46EA-A553-BD93EC5D1996}">
      <dgm:prSet phldrT="[Text]"/>
      <dgm:spPr/>
      <dgm:t>
        <a:bodyPr/>
        <a:lstStyle/>
        <a:p>
          <a:r>
            <a:rPr lang="en-US" dirty="0" err="1"/>
            <a:t>Prediktor</a:t>
          </a:r>
          <a:r>
            <a:rPr lang="en-US" dirty="0"/>
            <a:t> </a:t>
          </a:r>
          <a:r>
            <a:rPr lang="en-US" dirty="0" err="1"/>
            <a:t>Rekurensi</a:t>
          </a:r>
          <a:endParaRPr lang="en-US" dirty="0"/>
        </a:p>
      </dgm:t>
    </dgm:pt>
    <dgm:pt modelId="{A9CC1683-CC7B-402F-AA87-F685CC1E2D04}" type="parTrans" cxnId="{C40E5934-D97E-4A8E-AF39-2A649B18AC39}">
      <dgm:prSet/>
      <dgm:spPr/>
      <dgm:t>
        <a:bodyPr/>
        <a:lstStyle/>
        <a:p>
          <a:endParaRPr lang="en-US"/>
        </a:p>
      </dgm:t>
    </dgm:pt>
    <dgm:pt modelId="{F1F5A1B0-FA30-479C-A11C-7FB872AA0309}" type="sibTrans" cxnId="{C40E5934-D97E-4A8E-AF39-2A649B18AC39}">
      <dgm:prSet/>
      <dgm:spPr/>
      <dgm:t>
        <a:bodyPr/>
        <a:lstStyle/>
        <a:p>
          <a:endParaRPr lang="en-US"/>
        </a:p>
      </dgm:t>
    </dgm:pt>
    <dgm:pt modelId="{A5BBE501-9650-4A97-B617-CEAB20D6AFCD}">
      <dgm:prSet phldrT="[Text]"/>
      <dgm:spPr/>
      <dgm:t>
        <a:bodyPr/>
        <a:lstStyle/>
        <a:p>
          <a:r>
            <a:rPr lang="en-US" dirty="0" err="1"/>
            <a:t>Usia</a:t>
          </a:r>
          <a:endParaRPr lang="en-US" dirty="0"/>
        </a:p>
      </dgm:t>
    </dgm:pt>
    <dgm:pt modelId="{BFE74226-8788-4446-8181-55FF86706372}" type="parTrans" cxnId="{9EB912B4-83E2-46ED-82C9-CCBECED6CDFC}">
      <dgm:prSet/>
      <dgm:spPr/>
      <dgm:t>
        <a:bodyPr/>
        <a:lstStyle/>
        <a:p>
          <a:endParaRPr lang="en-US"/>
        </a:p>
      </dgm:t>
    </dgm:pt>
    <dgm:pt modelId="{B8BC0BE9-82C1-43DA-9A8F-A5731F426C56}" type="sibTrans" cxnId="{9EB912B4-83E2-46ED-82C9-CCBECED6CDFC}">
      <dgm:prSet/>
      <dgm:spPr/>
      <dgm:t>
        <a:bodyPr/>
        <a:lstStyle/>
        <a:p>
          <a:endParaRPr lang="en-US"/>
        </a:p>
      </dgm:t>
    </dgm:pt>
    <dgm:pt modelId="{AE898215-949D-40E4-A1AA-5080F46794C9}">
      <dgm:prSet phldrT="[Text]"/>
      <dgm:spPr/>
      <dgm:t>
        <a:bodyPr/>
        <a:lstStyle/>
        <a:p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Kelamin</a:t>
          </a:r>
          <a:endParaRPr lang="en-US" dirty="0"/>
        </a:p>
      </dgm:t>
    </dgm:pt>
    <dgm:pt modelId="{8DF05054-0B10-409A-9CF1-26CB9471F78C}" type="parTrans" cxnId="{5556F4A8-6A8C-46DC-B88A-5DFFD302DCEA}">
      <dgm:prSet/>
      <dgm:spPr/>
      <dgm:t>
        <a:bodyPr/>
        <a:lstStyle/>
        <a:p>
          <a:endParaRPr lang="en-US"/>
        </a:p>
      </dgm:t>
    </dgm:pt>
    <dgm:pt modelId="{FA368411-061C-4D0D-9345-3E3DABD79970}" type="sibTrans" cxnId="{5556F4A8-6A8C-46DC-B88A-5DFFD302DCEA}">
      <dgm:prSet/>
      <dgm:spPr/>
      <dgm:t>
        <a:bodyPr/>
        <a:lstStyle/>
        <a:p>
          <a:endParaRPr lang="en-US"/>
        </a:p>
      </dgm:t>
    </dgm:pt>
    <dgm:pt modelId="{79AA8F31-930F-4318-A1FC-ACC5FD6CEF37}" type="pres">
      <dgm:prSet presAssocID="{2787807D-D1A6-46DC-8296-5756F3646281}" presName="cycle" presStyleCnt="0">
        <dgm:presLayoutVars>
          <dgm:dir/>
          <dgm:resizeHandles val="exact"/>
        </dgm:presLayoutVars>
      </dgm:prSet>
      <dgm:spPr/>
    </dgm:pt>
    <dgm:pt modelId="{1B003AB7-074D-4D96-B07F-6D118BB53B31}" type="pres">
      <dgm:prSet presAssocID="{E1B65FDC-A55F-44DC-ADF4-7491AE3275EF}" presName="node" presStyleLbl="node1" presStyleIdx="0" presStyleCnt="5">
        <dgm:presLayoutVars>
          <dgm:bulletEnabled val="1"/>
        </dgm:presLayoutVars>
      </dgm:prSet>
      <dgm:spPr/>
    </dgm:pt>
    <dgm:pt modelId="{BC42D078-A9E6-4DB2-9CAE-6E3D7923945A}" type="pres">
      <dgm:prSet presAssocID="{E1B65FDC-A55F-44DC-ADF4-7491AE3275EF}" presName="spNode" presStyleCnt="0"/>
      <dgm:spPr/>
    </dgm:pt>
    <dgm:pt modelId="{128CBE2E-A43E-46FA-AA71-3CA07A7051C7}" type="pres">
      <dgm:prSet presAssocID="{1876942F-B130-4642-B6FD-6A9C9157D83A}" presName="sibTrans" presStyleLbl="sibTrans1D1" presStyleIdx="0" presStyleCnt="5"/>
      <dgm:spPr/>
    </dgm:pt>
    <dgm:pt modelId="{C82B0261-073D-4831-AFD1-71D1D3C0B1A5}" type="pres">
      <dgm:prSet presAssocID="{8771E258-8FF9-4EA4-AAB5-E030E261061D}" presName="node" presStyleLbl="node1" presStyleIdx="1" presStyleCnt="5">
        <dgm:presLayoutVars>
          <dgm:bulletEnabled val="1"/>
        </dgm:presLayoutVars>
      </dgm:prSet>
      <dgm:spPr/>
    </dgm:pt>
    <dgm:pt modelId="{198ECA80-7638-4DA6-AE7F-870B814666F4}" type="pres">
      <dgm:prSet presAssocID="{8771E258-8FF9-4EA4-AAB5-E030E261061D}" presName="spNode" presStyleCnt="0"/>
      <dgm:spPr/>
    </dgm:pt>
    <dgm:pt modelId="{7E1B0E4E-E11A-4589-A9B6-5740E7C049C6}" type="pres">
      <dgm:prSet presAssocID="{CA87C3F0-7C71-40DD-861D-9CBCA3741A01}" presName="sibTrans" presStyleLbl="sibTrans1D1" presStyleIdx="1" presStyleCnt="5"/>
      <dgm:spPr/>
    </dgm:pt>
    <dgm:pt modelId="{DF289C6A-9D33-4639-B737-4E6DB3481A32}" type="pres">
      <dgm:prSet presAssocID="{208648A0-C1A3-46EA-A553-BD93EC5D1996}" presName="node" presStyleLbl="node1" presStyleIdx="2" presStyleCnt="5">
        <dgm:presLayoutVars>
          <dgm:bulletEnabled val="1"/>
        </dgm:presLayoutVars>
      </dgm:prSet>
      <dgm:spPr/>
    </dgm:pt>
    <dgm:pt modelId="{598B649C-1214-483B-A17D-0979D60F3182}" type="pres">
      <dgm:prSet presAssocID="{208648A0-C1A3-46EA-A553-BD93EC5D1996}" presName="spNode" presStyleCnt="0"/>
      <dgm:spPr/>
    </dgm:pt>
    <dgm:pt modelId="{C98BEDA4-137D-4EA5-83D2-2256698C8CB5}" type="pres">
      <dgm:prSet presAssocID="{F1F5A1B0-FA30-479C-A11C-7FB872AA0309}" presName="sibTrans" presStyleLbl="sibTrans1D1" presStyleIdx="2" presStyleCnt="5"/>
      <dgm:spPr/>
    </dgm:pt>
    <dgm:pt modelId="{E02E1578-071A-4966-BF19-2BBBF4DA4C42}" type="pres">
      <dgm:prSet presAssocID="{A5BBE501-9650-4A97-B617-CEAB20D6AFCD}" presName="node" presStyleLbl="node1" presStyleIdx="3" presStyleCnt="5">
        <dgm:presLayoutVars>
          <dgm:bulletEnabled val="1"/>
        </dgm:presLayoutVars>
      </dgm:prSet>
      <dgm:spPr/>
    </dgm:pt>
    <dgm:pt modelId="{5E6C5039-94D4-4B8F-8B2B-BC31F3CDF16A}" type="pres">
      <dgm:prSet presAssocID="{A5BBE501-9650-4A97-B617-CEAB20D6AFCD}" presName="spNode" presStyleCnt="0"/>
      <dgm:spPr/>
    </dgm:pt>
    <dgm:pt modelId="{A64D25FD-1D9D-4B54-9581-42382C928205}" type="pres">
      <dgm:prSet presAssocID="{B8BC0BE9-82C1-43DA-9A8F-A5731F426C56}" presName="sibTrans" presStyleLbl="sibTrans1D1" presStyleIdx="3" presStyleCnt="5"/>
      <dgm:spPr/>
    </dgm:pt>
    <dgm:pt modelId="{48459CE5-E542-4C85-9960-FE4CF060FE94}" type="pres">
      <dgm:prSet presAssocID="{AE898215-949D-40E4-A1AA-5080F46794C9}" presName="node" presStyleLbl="node1" presStyleIdx="4" presStyleCnt="5">
        <dgm:presLayoutVars>
          <dgm:bulletEnabled val="1"/>
        </dgm:presLayoutVars>
      </dgm:prSet>
      <dgm:spPr/>
    </dgm:pt>
    <dgm:pt modelId="{09E8026C-6601-41D8-8B1B-354E48ECF4DA}" type="pres">
      <dgm:prSet presAssocID="{AE898215-949D-40E4-A1AA-5080F46794C9}" presName="spNode" presStyleCnt="0"/>
      <dgm:spPr/>
    </dgm:pt>
    <dgm:pt modelId="{A930EB4D-BB17-4B2D-9CE9-B65F7D6AC6DA}" type="pres">
      <dgm:prSet presAssocID="{FA368411-061C-4D0D-9345-3E3DABD79970}" presName="sibTrans" presStyleLbl="sibTrans1D1" presStyleIdx="4" presStyleCnt="5"/>
      <dgm:spPr/>
    </dgm:pt>
  </dgm:ptLst>
  <dgm:cxnLst>
    <dgm:cxn modelId="{693D8E1F-D8C0-4F50-B3F4-62821076583F}" type="presOf" srcId="{E1B65FDC-A55F-44DC-ADF4-7491AE3275EF}" destId="{1B003AB7-074D-4D96-B07F-6D118BB53B31}" srcOrd="0" destOrd="0" presId="urn:microsoft.com/office/officeart/2005/8/layout/cycle6"/>
    <dgm:cxn modelId="{85DDA421-2299-4D74-9E75-605C4877A88D}" type="presOf" srcId="{208648A0-C1A3-46EA-A553-BD93EC5D1996}" destId="{DF289C6A-9D33-4639-B737-4E6DB3481A32}" srcOrd="0" destOrd="0" presId="urn:microsoft.com/office/officeart/2005/8/layout/cycle6"/>
    <dgm:cxn modelId="{C40E5934-D97E-4A8E-AF39-2A649B18AC39}" srcId="{2787807D-D1A6-46DC-8296-5756F3646281}" destId="{208648A0-C1A3-46EA-A553-BD93EC5D1996}" srcOrd="2" destOrd="0" parTransId="{A9CC1683-CC7B-402F-AA87-F685CC1E2D04}" sibTransId="{F1F5A1B0-FA30-479C-A11C-7FB872AA0309}"/>
    <dgm:cxn modelId="{2ACD3268-690C-4AA9-B82D-58DBE0B4C46D}" srcId="{2787807D-D1A6-46DC-8296-5756F3646281}" destId="{8771E258-8FF9-4EA4-AAB5-E030E261061D}" srcOrd="1" destOrd="0" parTransId="{CADA7223-6F7E-4A71-80C6-C50600BE993E}" sibTransId="{CA87C3F0-7C71-40DD-861D-9CBCA3741A01}"/>
    <dgm:cxn modelId="{62936879-8976-4B88-861E-A917E7D82158}" type="presOf" srcId="{AE898215-949D-40E4-A1AA-5080F46794C9}" destId="{48459CE5-E542-4C85-9960-FE4CF060FE94}" srcOrd="0" destOrd="0" presId="urn:microsoft.com/office/officeart/2005/8/layout/cycle6"/>
    <dgm:cxn modelId="{2A3B3F7F-7A5B-400C-930F-B2EE98BD5736}" type="presOf" srcId="{A5BBE501-9650-4A97-B617-CEAB20D6AFCD}" destId="{E02E1578-071A-4966-BF19-2BBBF4DA4C42}" srcOrd="0" destOrd="0" presId="urn:microsoft.com/office/officeart/2005/8/layout/cycle6"/>
    <dgm:cxn modelId="{A1033386-12AE-41C4-B1CB-F1960106DDE9}" type="presOf" srcId="{2787807D-D1A6-46DC-8296-5756F3646281}" destId="{79AA8F31-930F-4318-A1FC-ACC5FD6CEF37}" srcOrd="0" destOrd="0" presId="urn:microsoft.com/office/officeart/2005/8/layout/cycle6"/>
    <dgm:cxn modelId="{6DD4C88C-BDE6-4473-B4D0-DD461680D4EC}" type="presOf" srcId="{FA368411-061C-4D0D-9345-3E3DABD79970}" destId="{A930EB4D-BB17-4B2D-9CE9-B65F7D6AC6DA}" srcOrd="0" destOrd="0" presId="urn:microsoft.com/office/officeart/2005/8/layout/cycle6"/>
    <dgm:cxn modelId="{61CACD9E-A3E3-41CA-B9EE-C8EDB4329946}" srcId="{2787807D-D1A6-46DC-8296-5756F3646281}" destId="{E1B65FDC-A55F-44DC-ADF4-7491AE3275EF}" srcOrd="0" destOrd="0" parTransId="{F09C20D2-D14C-43EF-81F9-3C4EC67EA60A}" sibTransId="{1876942F-B130-4642-B6FD-6A9C9157D83A}"/>
    <dgm:cxn modelId="{829897A1-DF5F-497F-B6D8-B080C4E4F352}" type="presOf" srcId="{CA87C3F0-7C71-40DD-861D-9CBCA3741A01}" destId="{7E1B0E4E-E11A-4589-A9B6-5740E7C049C6}" srcOrd="0" destOrd="0" presId="urn:microsoft.com/office/officeart/2005/8/layout/cycle6"/>
    <dgm:cxn modelId="{489450A6-B823-4174-8017-CDB16A8655AA}" type="presOf" srcId="{1876942F-B130-4642-B6FD-6A9C9157D83A}" destId="{128CBE2E-A43E-46FA-AA71-3CA07A7051C7}" srcOrd="0" destOrd="0" presId="urn:microsoft.com/office/officeart/2005/8/layout/cycle6"/>
    <dgm:cxn modelId="{5556F4A8-6A8C-46DC-B88A-5DFFD302DCEA}" srcId="{2787807D-D1A6-46DC-8296-5756F3646281}" destId="{AE898215-949D-40E4-A1AA-5080F46794C9}" srcOrd="4" destOrd="0" parTransId="{8DF05054-0B10-409A-9CF1-26CB9471F78C}" sibTransId="{FA368411-061C-4D0D-9345-3E3DABD79970}"/>
    <dgm:cxn modelId="{9EB912B4-83E2-46ED-82C9-CCBECED6CDFC}" srcId="{2787807D-D1A6-46DC-8296-5756F3646281}" destId="{A5BBE501-9650-4A97-B617-CEAB20D6AFCD}" srcOrd="3" destOrd="0" parTransId="{BFE74226-8788-4446-8181-55FF86706372}" sibTransId="{B8BC0BE9-82C1-43DA-9A8F-A5731F426C56}"/>
    <dgm:cxn modelId="{583D6FD1-DCEA-43AC-BDD2-8185A1D31EAD}" type="presOf" srcId="{8771E258-8FF9-4EA4-AAB5-E030E261061D}" destId="{C82B0261-073D-4831-AFD1-71D1D3C0B1A5}" srcOrd="0" destOrd="0" presId="urn:microsoft.com/office/officeart/2005/8/layout/cycle6"/>
    <dgm:cxn modelId="{ADD76AED-FC66-43A9-9661-691E5E33D9A5}" type="presOf" srcId="{F1F5A1B0-FA30-479C-A11C-7FB872AA0309}" destId="{C98BEDA4-137D-4EA5-83D2-2256698C8CB5}" srcOrd="0" destOrd="0" presId="urn:microsoft.com/office/officeart/2005/8/layout/cycle6"/>
    <dgm:cxn modelId="{F241E1F6-4317-46B3-BE00-7EAD210C2EDD}" type="presOf" srcId="{B8BC0BE9-82C1-43DA-9A8F-A5731F426C56}" destId="{A64D25FD-1D9D-4B54-9581-42382C928205}" srcOrd="0" destOrd="0" presId="urn:microsoft.com/office/officeart/2005/8/layout/cycle6"/>
    <dgm:cxn modelId="{F69824CD-B21B-461C-ACF1-D6603B574FD8}" type="presParOf" srcId="{79AA8F31-930F-4318-A1FC-ACC5FD6CEF37}" destId="{1B003AB7-074D-4D96-B07F-6D118BB53B31}" srcOrd="0" destOrd="0" presId="urn:microsoft.com/office/officeart/2005/8/layout/cycle6"/>
    <dgm:cxn modelId="{272B26B9-E536-44D4-BCCF-F54463E55800}" type="presParOf" srcId="{79AA8F31-930F-4318-A1FC-ACC5FD6CEF37}" destId="{BC42D078-A9E6-4DB2-9CAE-6E3D7923945A}" srcOrd="1" destOrd="0" presId="urn:microsoft.com/office/officeart/2005/8/layout/cycle6"/>
    <dgm:cxn modelId="{3D684AC5-A31E-4E48-B562-8EEEC5DEE05F}" type="presParOf" srcId="{79AA8F31-930F-4318-A1FC-ACC5FD6CEF37}" destId="{128CBE2E-A43E-46FA-AA71-3CA07A7051C7}" srcOrd="2" destOrd="0" presId="urn:microsoft.com/office/officeart/2005/8/layout/cycle6"/>
    <dgm:cxn modelId="{BBC0A90E-74D5-4334-BEC4-0117D2498700}" type="presParOf" srcId="{79AA8F31-930F-4318-A1FC-ACC5FD6CEF37}" destId="{C82B0261-073D-4831-AFD1-71D1D3C0B1A5}" srcOrd="3" destOrd="0" presId="urn:microsoft.com/office/officeart/2005/8/layout/cycle6"/>
    <dgm:cxn modelId="{3E70FCA3-DAEC-4768-A547-6DE2E3F8141C}" type="presParOf" srcId="{79AA8F31-930F-4318-A1FC-ACC5FD6CEF37}" destId="{198ECA80-7638-4DA6-AE7F-870B814666F4}" srcOrd="4" destOrd="0" presId="urn:microsoft.com/office/officeart/2005/8/layout/cycle6"/>
    <dgm:cxn modelId="{1541E73B-F543-4422-BCF5-0CED648873EC}" type="presParOf" srcId="{79AA8F31-930F-4318-A1FC-ACC5FD6CEF37}" destId="{7E1B0E4E-E11A-4589-A9B6-5740E7C049C6}" srcOrd="5" destOrd="0" presId="urn:microsoft.com/office/officeart/2005/8/layout/cycle6"/>
    <dgm:cxn modelId="{D1CD1D4D-B235-481C-85B1-7831002070F9}" type="presParOf" srcId="{79AA8F31-930F-4318-A1FC-ACC5FD6CEF37}" destId="{DF289C6A-9D33-4639-B737-4E6DB3481A32}" srcOrd="6" destOrd="0" presId="urn:microsoft.com/office/officeart/2005/8/layout/cycle6"/>
    <dgm:cxn modelId="{AD7355A6-A872-4812-AB8A-8B41E90516AA}" type="presParOf" srcId="{79AA8F31-930F-4318-A1FC-ACC5FD6CEF37}" destId="{598B649C-1214-483B-A17D-0979D60F3182}" srcOrd="7" destOrd="0" presId="urn:microsoft.com/office/officeart/2005/8/layout/cycle6"/>
    <dgm:cxn modelId="{C4FD6BD4-4285-4C6D-8071-4D43F1F54E76}" type="presParOf" srcId="{79AA8F31-930F-4318-A1FC-ACC5FD6CEF37}" destId="{C98BEDA4-137D-4EA5-83D2-2256698C8CB5}" srcOrd="8" destOrd="0" presId="urn:microsoft.com/office/officeart/2005/8/layout/cycle6"/>
    <dgm:cxn modelId="{F64B8008-4C34-49B5-8B70-93E3D0CA4AA5}" type="presParOf" srcId="{79AA8F31-930F-4318-A1FC-ACC5FD6CEF37}" destId="{E02E1578-071A-4966-BF19-2BBBF4DA4C42}" srcOrd="9" destOrd="0" presId="urn:microsoft.com/office/officeart/2005/8/layout/cycle6"/>
    <dgm:cxn modelId="{BDA151C9-3882-41D1-82C8-88BB01467F7F}" type="presParOf" srcId="{79AA8F31-930F-4318-A1FC-ACC5FD6CEF37}" destId="{5E6C5039-94D4-4B8F-8B2B-BC31F3CDF16A}" srcOrd="10" destOrd="0" presId="urn:microsoft.com/office/officeart/2005/8/layout/cycle6"/>
    <dgm:cxn modelId="{21F40039-CD27-42E2-B842-C3C1DF3B0E15}" type="presParOf" srcId="{79AA8F31-930F-4318-A1FC-ACC5FD6CEF37}" destId="{A64D25FD-1D9D-4B54-9581-42382C928205}" srcOrd="11" destOrd="0" presId="urn:microsoft.com/office/officeart/2005/8/layout/cycle6"/>
    <dgm:cxn modelId="{CE761AD2-6BA2-4AE9-ABD1-5640BCB32822}" type="presParOf" srcId="{79AA8F31-930F-4318-A1FC-ACC5FD6CEF37}" destId="{48459CE5-E542-4C85-9960-FE4CF060FE94}" srcOrd="12" destOrd="0" presId="urn:microsoft.com/office/officeart/2005/8/layout/cycle6"/>
    <dgm:cxn modelId="{D484DC80-647F-4974-A14D-4B65C97E092A}" type="presParOf" srcId="{79AA8F31-930F-4318-A1FC-ACC5FD6CEF37}" destId="{09E8026C-6601-41D8-8B1B-354E48ECF4DA}" srcOrd="13" destOrd="0" presId="urn:microsoft.com/office/officeart/2005/8/layout/cycle6"/>
    <dgm:cxn modelId="{143C3C49-92F6-429A-AAF2-185EB00DF4C9}" type="presParOf" srcId="{79AA8F31-930F-4318-A1FC-ACC5FD6CEF37}" destId="{A930EB4D-BB17-4B2D-9CE9-B65F7D6AC6D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7D036F-E95B-47A7-8215-04C8ECC25BB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E662E-33AF-4648-9F87-9B9EFDCDDF80}">
      <dgm:prSet phldrT="[Text]"/>
      <dgm:spPr/>
      <dgm:t>
        <a:bodyPr/>
        <a:lstStyle/>
        <a:p>
          <a:r>
            <a:rPr lang="en-US" dirty="0" err="1"/>
            <a:t>Varises</a:t>
          </a:r>
          <a:endParaRPr lang="en-US" dirty="0"/>
        </a:p>
      </dgm:t>
    </dgm:pt>
    <dgm:pt modelId="{70500D6D-7B88-4ED7-807E-AE091854E2BF}" type="parTrans" cxnId="{27B265A6-86EF-4636-8CD4-5C36BA94101C}">
      <dgm:prSet/>
      <dgm:spPr/>
      <dgm:t>
        <a:bodyPr/>
        <a:lstStyle/>
        <a:p>
          <a:endParaRPr lang="en-US"/>
        </a:p>
      </dgm:t>
    </dgm:pt>
    <dgm:pt modelId="{ED29EEE7-C7A8-4D1B-83A6-0F8E0E6B4674}" type="sibTrans" cxnId="{27B265A6-86EF-4636-8CD4-5C36BA94101C}">
      <dgm:prSet/>
      <dgm:spPr/>
      <dgm:t>
        <a:bodyPr/>
        <a:lstStyle/>
        <a:p>
          <a:endParaRPr lang="en-US"/>
        </a:p>
      </dgm:t>
    </dgm:pt>
    <dgm:pt modelId="{6E26DB0B-6907-48C1-A3E7-256184E74BB9}">
      <dgm:prSet phldrT="[Text]"/>
      <dgm:spPr/>
      <dgm:t>
        <a:bodyPr/>
        <a:lstStyle/>
        <a:p>
          <a:r>
            <a:rPr lang="en-US" dirty="0" err="1"/>
            <a:t>Varises</a:t>
          </a:r>
          <a:r>
            <a:rPr lang="en-US" dirty="0"/>
            <a:t> </a:t>
          </a:r>
          <a:r>
            <a:rPr lang="en-US" dirty="0" err="1"/>
            <a:t>Gastroesofageal</a:t>
          </a:r>
          <a:endParaRPr lang="en-US" dirty="0"/>
        </a:p>
      </dgm:t>
    </dgm:pt>
    <dgm:pt modelId="{F1061FDB-23A6-49F5-BA18-7F08A4C45F0E}" type="parTrans" cxnId="{95312A5F-A517-4675-96FB-E62362219911}">
      <dgm:prSet/>
      <dgm:spPr/>
      <dgm:t>
        <a:bodyPr/>
        <a:lstStyle/>
        <a:p>
          <a:endParaRPr lang="en-US"/>
        </a:p>
      </dgm:t>
    </dgm:pt>
    <dgm:pt modelId="{4E677DFF-A592-4F84-BE93-0A58AEAD311B}" type="sibTrans" cxnId="{95312A5F-A517-4675-96FB-E62362219911}">
      <dgm:prSet/>
      <dgm:spPr/>
      <dgm:t>
        <a:bodyPr/>
        <a:lstStyle/>
        <a:p>
          <a:endParaRPr lang="en-US"/>
        </a:p>
      </dgm:t>
    </dgm:pt>
    <dgm:pt modelId="{0BEA3B86-34CD-46F9-8A19-BD9B775F25A0}">
      <dgm:prSet phldrT="[Text]"/>
      <dgm:spPr/>
      <dgm:t>
        <a:bodyPr/>
        <a:lstStyle/>
        <a:p>
          <a:r>
            <a:rPr lang="en-US" dirty="0"/>
            <a:t>Mallory-Weiss tears</a:t>
          </a:r>
        </a:p>
      </dgm:t>
    </dgm:pt>
    <dgm:pt modelId="{D02C7244-605D-4BF1-BAD4-89AEF440A22C}" type="parTrans" cxnId="{5D795C78-9577-46FE-AFA5-459550EE4275}">
      <dgm:prSet/>
      <dgm:spPr/>
      <dgm:t>
        <a:bodyPr/>
        <a:lstStyle/>
        <a:p>
          <a:endParaRPr lang="en-US"/>
        </a:p>
      </dgm:t>
    </dgm:pt>
    <dgm:pt modelId="{66678C2E-4AB2-478D-B68C-B74F3F0532A8}" type="sibTrans" cxnId="{5D795C78-9577-46FE-AFA5-459550EE4275}">
      <dgm:prSet/>
      <dgm:spPr/>
      <dgm:t>
        <a:bodyPr/>
        <a:lstStyle/>
        <a:p>
          <a:endParaRPr lang="en-US"/>
        </a:p>
      </dgm:t>
    </dgm:pt>
    <dgm:pt modelId="{F98E72E6-CA94-48A7-A4D3-2891DB49201B}">
      <dgm:prSet phldrT="[Text]"/>
      <dgm:spPr/>
      <dgm:t>
        <a:bodyPr/>
        <a:lstStyle/>
        <a:p>
          <a:r>
            <a:rPr lang="en-US" dirty="0"/>
            <a:t>Non-</a:t>
          </a:r>
          <a:r>
            <a:rPr lang="en-US" dirty="0" err="1"/>
            <a:t>varises</a:t>
          </a:r>
          <a:endParaRPr lang="en-US" dirty="0"/>
        </a:p>
      </dgm:t>
    </dgm:pt>
    <dgm:pt modelId="{1B7348EF-54B7-4F1D-806D-D9F913EB2F6C}" type="parTrans" cxnId="{C897A287-53B9-4F71-B0CD-92131E677540}">
      <dgm:prSet/>
      <dgm:spPr/>
      <dgm:t>
        <a:bodyPr/>
        <a:lstStyle/>
        <a:p>
          <a:endParaRPr lang="en-US"/>
        </a:p>
      </dgm:t>
    </dgm:pt>
    <dgm:pt modelId="{9041FDA1-75E2-4E82-B414-84CAE519C592}" type="sibTrans" cxnId="{C897A287-53B9-4F71-B0CD-92131E677540}">
      <dgm:prSet/>
      <dgm:spPr/>
      <dgm:t>
        <a:bodyPr/>
        <a:lstStyle/>
        <a:p>
          <a:endParaRPr lang="en-US"/>
        </a:p>
      </dgm:t>
    </dgm:pt>
    <dgm:pt modelId="{7B07541E-FC20-44CE-87DF-0C4091EEC949}">
      <dgm:prSet phldrT="[Text]"/>
      <dgm:spPr/>
      <dgm:t>
        <a:bodyPr/>
        <a:lstStyle/>
        <a:p>
          <a:r>
            <a:rPr lang="en-US" dirty="0" err="1"/>
            <a:t>Ulkus</a:t>
          </a:r>
          <a:r>
            <a:rPr lang="en-US" dirty="0"/>
            <a:t> </a:t>
          </a:r>
          <a:r>
            <a:rPr lang="en-US" dirty="0" err="1"/>
            <a:t>peptik</a:t>
          </a:r>
          <a:endParaRPr lang="en-US" dirty="0"/>
        </a:p>
      </dgm:t>
    </dgm:pt>
    <dgm:pt modelId="{E881A3E2-9269-4697-AC8E-C2812A66DE37}" type="parTrans" cxnId="{E3CCE133-6E5E-468F-8183-12BCEAAEE195}">
      <dgm:prSet/>
      <dgm:spPr/>
      <dgm:t>
        <a:bodyPr/>
        <a:lstStyle/>
        <a:p>
          <a:endParaRPr lang="en-US"/>
        </a:p>
      </dgm:t>
    </dgm:pt>
    <dgm:pt modelId="{AB6F6D7D-BB04-4FA5-8B88-756D89661EFE}" type="sibTrans" cxnId="{E3CCE133-6E5E-468F-8183-12BCEAAEE195}">
      <dgm:prSet/>
      <dgm:spPr/>
      <dgm:t>
        <a:bodyPr/>
        <a:lstStyle/>
        <a:p>
          <a:endParaRPr lang="en-US"/>
        </a:p>
      </dgm:t>
    </dgm:pt>
    <dgm:pt modelId="{F156A310-DE3E-4089-98B9-5D3FC66B48DF}">
      <dgm:prSet phldrT="[Text]"/>
      <dgm:spPr/>
      <dgm:t>
        <a:bodyPr/>
        <a:lstStyle/>
        <a:p>
          <a:r>
            <a:rPr lang="en-US" dirty="0"/>
            <a:t>Gastritis </a:t>
          </a:r>
          <a:r>
            <a:rPr lang="en-US" dirty="0" err="1"/>
            <a:t>erosif</a:t>
          </a:r>
          <a:endParaRPr lang="en-US" dirty="0"/>
        </a:p>
      </dgm:t>
    </dgm:pt>
    <dgm:pt modelId="{961A1ADB-2260-49D7-B8B0-2EA044F1AAD0}" type="parTrans" cxnId="{F72321C9-133F-44D9-A257-33955C895686}">
      <dgm:prSet/>
      <dgm:spPr/>
      <dgm:t>
        <a:bodyPr/>
        <a:lstStyle/>
        <a:p>
          <a:endParaRPr lang="en-US"/>
        </a:p>
      </dgm:t>
    </dgm:pt>
    <dgm:pt modelId="{4A53EEEB-87DC-4FEE-A9F0-BC51848BF023}" type="sibTrans" cxnId="{F72321C9-133F-44D9-A257-33955C895686}">
      <dgm:prSet/>
      <dgm:spPr/>
      <dgm:t>
        <a:bodyPr/>
        <a:lstStyle/>
        <a:p>
          <a:endParaRPr lang="en-US"/>
        </a:p>
      </dgm:t>
    </dgm:pt>
    <dgm:pt modelId="{4E43CAA5-842D-44B2-A8F2-1264D0BADBB4}" type="pres">
      <dgm:prSet presAssocID="{A07D036F-E95B-47A7-8215-04C8ECC25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4A2335-AA8A-4066-BF4D-C2CAB532EF4C}" type="pres">
      <dgm:prSet presAssocID="{984E662E-33AF-4648-9F87-9B9EFDCDDF80}" presName="root" presStyleCnt="0"/>
      <dgm:spPr/>
    </dgm:pt>
    <dgm:pt modelId="{6CBB99EC-65E2-4F93-AD24-69EC99FC6F8E}" type="pres">
      <dgm:prSet presAssocID="{984E662E-33AF-4648-9F87-9B9EFDCDDF80}" presName="rootComposite" presStyleCnt="0"/>
      <dgm:spPr/>
    </dgm:pt>
    <dgm:pt modelId="{197FCD42-CB7D-4EBE-905B-3EE6DB6F8A23}" type="pres">
      <dgm:prSet presAssocID="{984E662E-33AF-4648-9F87-9B9EFDCDDF80}" presName="rootText" presStyleLbl="node1" presStyleIdx="0" presStyleCnt="2"/>
      <dgm:spPr/>
    </dgm:pt>
    <dgm:pt modelId="{1D9E2BB9-B13A-4002-A4D0-72BB5E9D2E7F}" type="pres">
      <dgm:prSet presAssocID="{984E662E-33AF-4648-9F87-9B9EFDCDDF80}" presName="rootConnector" presStyleLbl="node1" presStyleIdx="0" presStyleCnt="2"/>
      <dgm:spPr/>
    </dgm:pt>
    <dgm:pt modelId="{3D027944-B1D0-4198-91E1-11A2595CE45E}" type="pres">
      <dgm:prSet presAssocID="{984E662E-33AF-4648-9F87-9B9EFDCDDF80}" presName="childShape" presStyleCnt="0"/>
      <dgm:spPr/>
    </dgm:pt>
    <dgm:pt modelId="{65F2494C-9AA1-4F78-9030-386B5E3E4325}" type="pres">
      <dgm:prSet presAssocID="{F1061FDB-23A6-49F5-BA18-7F08A4C45F0E}" presName="Name13" presStyleLbl="parChTrans1D2" presStyleIdx="0" presStyleCnt="4"/>
      <dgm:spPr/>
    </dgm:pt>
    <dgm:pt modelId="{98F9EFCF-7EC5-42C2-AAD2-434F6A04C72A}" type="pres">
      <dgm:prSet presAssocID="{6E26DB0B-6907-48C1-A3E7-256184E74BB9}" presName="childText" presStyleLbl="bgAcc1" presStyleIdx="0" presStyleCnt="4">
        <dgm:presLayoutVars>
          <dgm:bulletEnabled val="1"/>
        </dgm:presLayoutVars>
      </dgm:prSet>
      <dgm:spPr/>
    </dgm:pt>
    <dgm:pt modelId="{F2B18389-67FC-4A00-A469-986B12E51386}" type="pres">
      <dgm:prSet presAssocID="{D02C7244-605D-4BF1-BAD4-89AEF440A22C}" presName="Name13" presStyleLbl="parChTrans1D2" presStyleIdx="1" presStyleCnt="4"/>
      <dgm:spPr/>
    </dgm:pt>
    <dgm:pt modelId="{5F8986B5-3996-4258-B137-884482ECF76E}" type="pres">
      <dgm:prSet presAssocID="{0BEA3B86-34CD-46F9-8A19-BD9B775F25A0}" presName="childText" presStyleLbl="bgAcc1" presStyleIdx="1" presStyleCnt="4">
        <dgm:presLayoutVars>
          <dgm:bulletEnabled val="1"/>
        </dgm:presLayoutVars>
      </dgm:prSet>
      <dgm:spPr/>
    </dgm:pt>
    <dgm:pt modelId="{163807E3-4B9D-4463-B482-02309B33E094}" type="pres">
      <dgm:prSet presAssocID="{F98E72E6-CA94-48A7-A4D3-2891DB49201B}" presName="root" presStyleCnt="0"/>
      <dgm:spPr/>
    </dgm:pt>
    <dgm:pt modelId="{D21C3F58-310D-45CD-85D4-3A28CCF2CB28}" type="pres">
      <dgm:prSet presAssocID="{F98E72E6-CA94-48A7-A4D3-2891DB49201B}" presName="rootComposite" presStyleCnt="0"/>
      <dgm:spPr/>
    </dgm:pt>
    <dgm:pt modelId="{A7AD5034-FE3A-4254-97B8-6AC89D4C8B24}" type="pres">
      <dgm:prSet presAssocID="{F98E72E6-CA94-48A7-A4D3-2891DB49201B}" presName="rootText" presStyleLbl="node1" presStyleIdx="1" presStyleCnt="2"/>
      <dgm:spPr/>
    </dgm:pt>
    <dgm:pt modelId="{10796AD1-033F-46C0-B087-B6F4B0E9291F}" type="pres">
      <dgm:prSet presAssocID="{F98E72E6-CA94-48A7-A4D3-2891DB49201B}" presName="rootConnector" presStyleLbl="node1" presStyleIdx="1" presStyleCnt="2"/>
      <dgm:spPr/>
    </dgm:pt>
    <dgm:pt modelId="{94090AB6-B352-441A-B2A5-21E07AB584DC}" type="pres">
      <dgm:prSet presAssocID="{F98E72E6-CA94-48A7-A4D3-2891DB49201B}" presName="childShape" presStyleCnt="0"/>
      <dgm:spPr/>
    </dgm:pt>
    <dgm:pt modelId="{DC0F2BB3-4F1A-4482-80FB-6193E2067AFE}" type="pres">
      <dgm:prSet presAssocID="{E881A3E2-9269-4697-AC8E-C2812A66DE37}" presName="Name13" presStyleLbl="parChTrans1D2" presStyleIdx="2" presStyleCnt="4"/>
      <dgm:spPr/>
    </dgm:pt>
    <dgm:pt modelId="{3A4B6226-FF32-4017-98BD-82B6CF05E5EC}" type="pres">
      <dgm:prSet presAssocID="{7B07541E-FC20-44CE-87DF-0C4091EEC949}" presName="childText" presStyleLbl="bgAcc1" presStyleIdx="2" presStyleCnt="4">
        <dgm:presLayoutVars>
          <dgm:bulletEnabled val="1"/>
        </dgm:presLayoutVars>
      </dgm:prSet>
      <dgm:spPr/>
    </dgm:pt>
    <dgm:pt modelId="{00CA1109-515E-4AFF-B34B-07A82FCA4911}" type="pres">
      <dgm:prSet presAssocID="{961A1ADB-2260-49D7-B8B0-2EA044F1AAD0}" presName="Name13" presStyleLbl="parChTrans1D2" presStyleIdx="3" presStyleCnt="4"/>
      <dgm:spPr/>
    </dgm:pt>
    <dgm:pt modelId="{418C7B62-50CF-4917-877D-633A76CC895B}" type="pres">
      <dgm:prSet presAssocID="{F156A310-DE3E-4089-98B9-5D3FC66B48D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7BB6613-4964-4A3D-AB68-304DC413146A}" type="presOf" srcId="{F1061FDB-23A6-49F5-BA18-7F08A4C45F0E}" destId="{65F2494C-9AA1-4F78-9030-386B5E3E4325}" srcOrd="0" destOrd="0" presId="urn:microsoft.com/office/officeart/2005/8/layout/hierarchy3"/>
    <dgm:cxn modelId="{46C66327-359D-41F0-A855-47E371F9544D}" type="presOf" srcId="{7B07541E-FC20-44CE-87DF-0C4091EEC949}" destId="{3A4B6226-FF32-4017-98BD-82B6CF05E5EC}" srcOrd="0" destOrd="0" presId="urn:microsoft.com/office/officeart/2005/8/layout/hierarchy3"/>
    <dgm:cxn modelId="{32365930-6162-41C7-8721-93A5872495CE}" type="presOf" srcId="{984E662E-33AF-4648-9F87-9B9EFDCDDF80}" destId="{197FCD42-CB7D-4EBE-905B-3EE6DB6F8A23}" srcOrd="0" destOrd="0" presId="urn:microsoft.com/office/officeart/2005/8/layout/hierarchy3"/>
    <dgm:cxn modelId="{E3CCE133-6E5E-468F-8183-12BCEAAEE195}" srcId="{F98E72E6-CA94-48A7-A4D3-2891DB49201B}" destId="{7B07541E-FC20-44CE-87DF-0C4091EEC949}" srcOrd="0" destOrd="0" parTransId="{E881A3E2-9269-4697-AC8E-C2812A66DE37}" sibTransId="{AB6F6D7D-BB04-4FA5-8B88-756D89661EFE}"/>
    <dgm:cxn modelId="{95312A5F-A517-4675-96FB-E62362219911}" srcId="{984E662E-33AF-4648-9F87-9B9EFDCDDF80}" destId="{6E26DB0B-6907-48C1-A3E7-256184E74BB9}" srcOrd="0" destOrd="0" parTransId="{F1061FDB-23A6-49F5-BA18-7F08A4C45F0E}" sibTransId="{4E677DFF-A592-4F84-BE93-0A58AEAD311B}"/>
    <dgm:cxn modelId="{F421A462-3C87-47C8-877A-163236E2B12E}" type="presOf" srcId="{D02C7244-605D-4BF1-BAD4-89AEF440A22C}" destId="{F2B18389-67FC-4A00-A469-986B12E51386}" srcOrd="0" destOrd="0" presId="urn:microsoft.com/office/officeart/2005/8/layout/hierarchy3"/>
    <dgm:cxn modelId="{1C759344-B3D1-4718-AC12-A0DF808A1C67}" type="presOf" srcId="{961A1ADB-2260-49D7-B8B0-2EA044F1AAD0}" destId="{00CA1109-515E-4AFF-B34B-07A82FCA4911}" srcOrd="0" destOrd="0" presId="urn:microsoft.com/office/officeart/2005/8/layout/hierarchy3"/>
    <dgm:cxn modelId="{ACF1F745-8C69-40A7-9674-39E3560F014B}" type="presOf" srcId="{F98E72E6-CA94-48A7-A4D3-2891DB49201B}" destId="{A7AD5034-FE3A-4254-97B8-6AC89D4C8B24}" srcOrd="0" destOrd="0" presId="urn:microsoft.com/office/officeart/2005/8/layout/hierarchy3"/>
    <dgm:cxn modelId="{0D76E76D-872C-4BB3-92BD-6E8C029B34C3}" type="presOf" srcId="{984E662E-33AF-4648-9F87-9B9EFDCDDF80}" destId="{1D9E2BB9-B13A-4002-A4D0-72BB5E9D2E7F}" srcOrd="1" destOrd="0" presId="urn:microsoft.com/office/officeart/2005/8/layout/hierarchy3"/>
    <dgm:cxn modelId="{94683274-A711-463D-AA45-939B795DF9B3}" type="presOf" srcId="{A07D036F-E95B-47A7-8215-04C8ECC25BBC}" destId="{4E43CAA5-842D-44B2-A8F2-1264D0BADBB4}" srcOrd="0" destOrd="0" presId="urn:microsoft.com/office/officeart/2005/8/layout/hierarchy3"/>
    <dgm:cxn modelId="{5D795C78-9577-46FE-AFA5-459550EE4275}" srcId="{984E662E-33AF-4648-9F87-9B9EFDCDDF80}" destId="{0BEA3B86-34CD-46F9-8A19-BD9B775F25A0}" srcOrd="1" destOrd="0" parTransId="{D02C7244-605D-4BF1-BAD4-89AEF440A22C}" sibTransId="{66678C2E-4AB2-478D-B68C-B74F3F0532A8}"/>
    <dgm:cxn modelId="{2B1E5080-3A10-4B23-A865-EB6218A99FAC}" type="presOf" srcId="{F98E72E6-CA94-48A7-A4D3-2891DB49201B}" destId="{10796AD1-033F-46C0-B087-B6F4B0E9291F}" srcOrd="1" destOrd="0" presId="urn:microsoft.com/office/officeart/2005/8/layout/hierarchy3"/>
    <dgm:cxn modelId="{C897A287-53B9-4F71-B0CD-92131E677540}" srcId="{A07D036F-E95B-47A7-8215-04C8ECC25BBC}" destId="{F98E72E6-CA94-48A7-A4D3-2891DB49201B}" srcOrd="1" destOrd="0" parTransId="{1B7348EF-54B7-4F1D-806D-D9F913EB2F6C}" sibTransId="{9041FDA1-75E2-4E82-B414-84CAE519C592}"/>
    <dgm:cxn modelId="{4245B78F-0E0E-46E9-BF7E-E0856EDEC895}" type="presOf" srcId="{0BEA3B86-34CD-46F9-8A19-BD9B775F25A0}" destId="{5F8986B5-3996-4258-B137-884482ECF76E}" srcOrd="0" destOrd="0" presId="urn:microsoft.com/office/officeart/2005/8/layout/hierarchy3"/>
    <dgm:cxn modelId="{27B265A6-86EF-4636-8CD4-5C36BA94101C}" srcId="{A07D036F-E95B-47A7-8215-04C8ECC25BBC}" destId="{984E662E-33AF-4648-9F87-9B9EFDCDDF80}" srcOrd="0" destOrd="0" parTransId="{70500D6D-7B88-4ED7-807E-AE091854E2BF}" sibTransId="{ED29EEE7-C7A8-4D1B-83A6-0F8E0E6B4674}"/>
    <dgm:cxn modelId="{F72321C9-133F-44D9-A257-33955C895686}" srcId="{F98E72E6-CA94-48A7-A4D3-2891DB49201B}" destId="{F156A310-DE3E-4089-98B9-5D3FC66B48DF}" srcOrd="1" destOrd="0" parTransId="{961A1ADB-2260-49D7-B8B0-2EA044F1AAD0}" sibTransId="{4A53EEEB-87DC-4FEE-A9F0-BC51848BF023}"/>
    <dgm:cxn modelId="{2509B6CA-6D32-4981-9092-8BC7A478341B}" type="presOf" srcId="{E881A3E2-9269-4697-AC8E-C2812A66DE37}" destId="{DC0F2BB3-4F1A-4482-80FB-6193E2067AFE}" srcOrd="0" destOrd="0" presId="urn:microsoft.com/office/officeart/2005/8/layout/hierarchy3"/>
    <dgm:cxn modelId="{240340CE-16E6-4DB4-9460-1DAEACD7FB75}" type="presOf" srcId="{F156A310-DE3E-4089-98B9-5D3FC66B48DF}" destId="{418C7B62-50CF-4917-877D-633A76CC895B}" srcOrd="0" destOrd="0" presId="urn:microsoft.com/office/officeart/2005/8/layout/hierarchy3"/>
    <dgm:cxn modelId="{2231E6EB-06AE-4A04-95E2-1E0711B68780}" type="presOf" srcId="{6E26DB0B-6907-48C1-A3E7-256184E74BB9}" destId="{98F9EFCF-7EC5-42C2-AAD2-434F6A04C72A}" srcOrd="0" destOrd="0" presId="urn:microsoft.com/office/officeart/2005/8/layout/hierarchy3"/>
    <dgm:cxn modelId="{37D26166-3C16-44D8-ADE4-FEB9A6A534E6}" type="presParOf" srcId="{4E43CAA5-842D-44B2-A8F2-1264D0BADBB4}" destId="{E14A2335-AA8A-4066-BF4D-C2CAB532EF4C}" srcOrd="0" destOrd="0" presId="urn:microsoft.com/office/officeart/2005/8/layout/hierarchy3"/>
    <dgm:cxn modelId="{ADB00380-74EB-4188-BD41-5878DAC3F762}" type="presParOf" srcId="{E14A2335-AA8A-4066-BF4D-C2CAB532EF4C}" destId="{6CBB99EC-65E2-4F93-AD24-69EC99FC6F8E}" srcOrd="0" destOrd="0" presId="urn:microsoft.com/office/officeart/2005/8/layout/hierarchy3"/>
    <dgm:cxn modelId="{26B0E694-92E8-4F7F-B871-4207386B2ADA}" type="presParOf" srcId="{6CBB99EC-65E2-4F93-AD24-69EC99FC6F8E}" destId="{197FCD42-CB7D-4EBE-905B-3EE6DB6F8A23}" srcOrd="0" destOrd="0" presId="urn:microsoft.com/office/officeart/2005/8/layout/hierarchy3"/>
    <dgm:cxn modelId="{B7413235-E8F0-4A3E-BDC7-5A060F673470}" type="presParOf" srcId="{6CBB99EC-65E2-4F93-AD24-69EC99FC6F8E}" destId="{1D9E2BB9-B13A-4002-A4D0-72BB5E9D2E7F}" srcOrd="1" destOrd="0" presId="urn:microsoft.com/office/officeart/2005/8/layout/hierarchy3"/>
    <dgm:cxn modelId="{54CCFE1B-A164-47B6-BBC7-5DE987047774}" type="presParOf" srcId="{E14A2335-AA8A-4066-BF4D-C2CAB532EF4C}" destId="{3D027944-B1D0-4198-91E1-11A2595CE45E}" srcOrd="1" destOrd="0" presId="urn:microsoft.com/office/officeart/2005/8/layout/hierarchy3"/>
    <dgm:cxn modelId="{78743B94-2478-46A7-8609-BCD4C555C791}" type="presParOf" srcId="{3D027944-B1D0-4198-91E1-11A2595CE45E}" destId="{65F2494C-9AA1-4F78-9030-386B5E3E4325}" srcOrd="0" destOrd="0" presId="urn:microsoft.com/office/officeart/2005/8/layout/hierarchy3"/>
    <dgm:cxn modelId="{E474F27F-4828-4BF8-8A70-DEC52B574617}" type="presParOf" srcId="{3D027944-B1D0-4198-91E1-11A2595CE45E}" destId="{98F9EFCF-7EC5-42C2-AAD2-434F6A04C72A}" srcOrd="1" destOrd="0" presId="urn:microsoft.com/office/officeart/2005/8/layout/hierarchy3"/>
    <dgm:cxn modelId="{E373A37C-A5FE-459A-AA2E-49A96C479163}" type="presParOf" srcId="{3D027944-B1D0-4198-91E1-11A2595CE45E}" destId="{F2B18389-67FC-4A00-A469-986B12E51386}" srcOrd="2" destOrd="0" presId="urn:microsoft.com/office/officeart/2005/8/layout/hierarchy3"/>
    <dgm:cxn modelId="{EAB16D30-3237-464E-A66B-3C852A710A6D}" type="presParOf" srcId="{3D027944-B1D0-4198-91E1-11A2595CE45E}" destId="{5F8986B5-3996-4258-B137-884482ECF76E}" srcOrd="3" destOrd="0" presId="urn:microsoft.com/office/officeart/2005/8/layout/hierarchy3"/>
    <dgm:cxn modelId="{D85FF6CE-8858-49C0-9C88-6AB231AC37C6}" type="presParOf" srcId="{4E43CAA5-842D-44B2-A8F2-1264D0BADBB4}" destId="{163807E3-4B9D-4463-B482-02309B33E094}" srcOrd="1" destOrd="0" presId="urn:microsoft.com/office/officeart/2005/8/layout/hierarchy3"/>
    <dgm:cxn modelId="{95B7FB41-ADA2-4C96-971E-D87BF53C0F51}" type="presParOf" srcId="{163807E3-4B9D-4463-B482-02309B33E094}" destId="{D21C3F58-310D-45CD-85D4-3A28CCF2CB28}" srcOrd="0" destOrd="0" presId="urn:microsoft.com/office/officeart/2005/8/layout/hierarchy3"/>
    <dgm:cxn modelId="{949C7E35-DA42-43B4-B4DA-A3320114D7EB}" type="presParOf" srcId="{D21C3F58-310D-45CD-85D4-3A28CCF2CB28}" destId="{A7AD5034-FE3A-4254-97B8-6AC89D4C8B24}" srcOrd="0" destOrd="0" presId="urn:microsoft.com/office/officeart/2005/8/layout/hierarchy3"/>
    <dgm:cxn modelId="{64F07638-2653-4768-9D5F-6E5838E0D91C}" type="presParOf" srcId="{D21C3F58-310D-45CD-85D4-3A28CCF2CB28}" destId="{10796AD1-033F-46C0-B087-B6F4B0E9291F}" srcOrd="1" destOrd="0" presId="urn:microsoft.com/office/officeart/2005/8/layout/hierarchy3"/>
    <dgm:cxn modelId="{80DA388C-9517-456F-84F2-07FDCF076AA3}" type="presParOf" srcId="{163807E3-4B9D-4463-B482-02309B33E094}" destId="{94090AB6-B352-441A-B2A5-21E07AB584DC}" srcOrd="1" destOrd="0" presId="urn:microsoft.com/office/officeart/2005/8/layout/hierarchy3"/>
    <dgm:cxn modelId="{1D66C008-CC4E-4199-8AD6-4D2FB3CFDB45}" type="presParOf" srcId="{94090AB6-B352-441A-B2A5-21E07AB584DC}" destId="{DC0F2BB3-4F1A-4482-80FB-6193E2067AFE}" srcOrd="0" destOrd="0" presId="urn:microsoft.com/office/officeart/2005/8/layout/hierarchy3"/>
    <dgm:cxn modelId="{539DC83E-919A-40C5-AEB5-8C28FCD4EA44}" type="presParOf" srcId="{94090AB6-B352-441A-B2A5-21E07AB584DC}" destId="{3A4B6226-FF32-4017-98BD-82B6CF05E5EC}" srcOrd="1" destOrd="0" presId="urn:microsoft.com/office/officeart/2005/8/layout/hierarchy3"/>
    <dgm:cxn modelId="{E9D6268D-07F7-4A0F-BC6F-09BD98E99792}" type="presParOf" srcId="{94090AB6-B352-441A-B2A5-21E07AB584DC}" destId="{00CA1109-515E-4AFF-B34B-07A82FCA4911}" srcOrd="2" destOrd="0" presId="urn:microsoft.com/office/officeart/2005/8/layout/hierarchy3"/>
    <dgm:cxn modelId="{F020FA39-206F-457A-A27E-3A0D88233067}" type="presParOf" srcId="{94090AB6-B352-441A-B2A5-21E07AB584DC}" destId="{418C7B62-50CF-4917-877D-633A76CC89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88FD4-DA34-4C6A-8A6B-534ED62D8608}">
      <dsp:nvSpPr>
        <dsp:cNvPr id="0" name=""/>
        <dsp:cNvSpPr/>
      </dsp:nvSpPr>
      <dsp:spPr>
        <a:xfrm>
          <a:off x="1587" y="1861641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Perdarahan</a:t>
          </a:r>
          <a:r>
            <a:rPr lang="en-US" sz="1800" kern="1200" dirty="0"/>
            <a:t> </a:t>
          </a:r>
          <a:r>
            <a:rPr lang="en-US" sz="1800" kern="1200" dirty="0" err="1">
              <a:solidFill>
                <a:srgbClr val="FF0000"/>
              </a:solidFill>
            </a:rPr>
            <a:t>Saluran</a:t>
          </a:r>
          <a:r>
            <a:rPr lang="en-US" sz="1800" kern="1200" dirty="0"/>
            <a:t> </a:t>
          </a:r>
          <a:r>
            <a:rPr lang="en-US" sz="1800" kern="1200" dirty="0" err="1"/>
            <a:t>Cerna</a:t>
          </a:r>
          <a:endParaRPr lang="en-US" sz="1800" kern="1200" dirty="0"/>
        </a:p>
      </dsp:txBody>
      <dsp:txXfrm>
        <a:off x="25068" y="1885122"/>
        <a:ext cx="1556412" cy="754725"/>
      </dsp:txXfrm>
    </dsp:sp>
    <dsp:sp modelId="{6C818DF3-A8AB-463F-B99E-0C62C037E110}">
      <dsp:nvSpPr>
        <dsp:cNvPr id="0" name=""/>
        <dsp:cNvSpPr/>
      </dsp:nvSpPr>
      <dsp:spPr>
        <a:xfrm rot="18770822">
          <a:off x="1454086" y="1899003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2059" y="1893179"/>
        <a:ext cx="47155" cy="47155"/>
      </dsp:txXfrm>
    </dsp:sp>
    <dsp:sp modelId="{C95AE557-F7CA-4D1D-A41F-1DD0DB8625CD}">
      <dsp:nvSpPr>
        <dsp:cNvPr id="0" name=""/>
        <dsp:cNvSpPr/>
      </dsp:nvSpPr>
      <dsp:spPr>
        <a:xfrm>
          <a:off x="2246312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Bagian</a:t>
          </a:r>
          <a:r>
            <a:rPr lang="en-US" sz="1800" kern="1200" dirty="0"/>
            <a:t> </a:t>
          </a:r>
          <a:r>
            <a:rPr lang="en-US" sz="1800" kern="1200" dirty="0" err="1"/>
            <a:t>Atas</a:t>
          </a:r>
          <a:r>
            <a:rPr lang="en-US" sz="1800" kern="1200" dirty="0"/>
            <a:t> (SCBA)</a:t>
          </a:r>
        </a:p>
      </dsp:txBody>
      <dsp:txXfrm>
        <a:off x="2269793" y="1193666"/>
        <a:ext cx="1556412" cy="754725"/>
      </dsp:txXfrm>
    </dsp:sp>
    <dsp:sp modelId="{A857A061-9405-4C0D-AFE9-CF17F2E3B4A9}">
      <dsp:nvSpPr>
        <dsp:cNvPr id="0" name=""/>
        <dsp:cNvSpPr/>
      </dsp:nvSpPr>
      <dsp:spPr>
        <a:xfrm rot="19457599">
          <a:off x="3775450" y="132279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1320798"/>
        <a:ext cx="39491" cy="39491"/>
      </dsp:txXfrm>
    </dsp:sp>
    <dsp:sp modelId="{2FA90600-6070-4CE5-AE5C-D4875740EC39}">
      <dsp:nvSpPr>
        <dsp:cNvPr id="0" name=""/>
        <dsp:cNvSpPr/>
      </dsp:nvSpPr>
      <dsp:spPr>
        <a:xfrm>
          <a:off x="4491037" y="70921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Hematemesis</a:t>
          </a:r>
        </a:p>
      </dsp:txBody>
      <dsp:txXfrm>
        <a:off x="4514518" y="732696"/>
        <a:ext cx="1556412" cy="754725"/>
      </dsp:txXfrm>
    </dsp:sp>
    <dsp:sp modelId="{5B17BF0D-4A61-4951-8442-E0785248BA7D}">
      <dsp:nvSpPr>
        <dsp:cNvPr id="0" name=""/>
        <dsp:cNvSpPr/>
      </dsp:nvSpPr>
      <dsp:spPr>
        <a:xfrm rot="2142401">
          <a:off x="3775450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1781769"/>
        <a:ext cx="39491" cy="39491"/>
      </dsp:txXfrm>
    </dsp:sp>
    <dsp:sp modelId="{FB005B84-92A9-41F6-8C7A-B574645DD93C}">
      <dsp:nvSpPr>
        <dsp:cNvPr id="0" name=""/>
        <dsp:cNvSpPr/>
      </dsp:nvSpPr>
      <dsp:spPr>
        <a:xfrm>
          <a:off x="4491037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Melena</a:t>
          </a:r>
        </a:p>
      </dsp:txBody>
      <dsp:txXfrm>
        <a:off x="4514518" y="1654637"/>
        <a:ext cx="1556412" cy="754725"/>
      </dsp:txXfrm>
    </dsp:sp>
    <dsp:sp modelId="{14A1737D-4AFC-4424-9671-99163378AF4B}">
      <dsp:nvSpPr>
        <dsp:cNvPr id="0" name=""/>
        <dsp:cNvSpPr/>
      </dsp:nvSpPr>
      <dsp:spPr>
        <a:xfrm rot="2829178">
          <a:off x="1454086" y="2590458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2059" y="2584635"/>
        <a:ext cx="47155" cy="47155"/>
      </dsp:txXfrm>
    </dsp:sp>
    <dsp:sp modelId="{511D86DB-A954-4E50-AFF8-6BC97F4AD5E3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Bagian</a:t>
          </a:r>
          <a:r>
            <a:rPr lang="en-US" sz="1800" kern="1200" dirty="0"/>
            <a:t> </a:t>
          </a:r>
          <a:r>
            <a:rPr lang="en-US" sz="1800" kern="1200" dirty="0" err="1"/>
            <a:t>Bawah</a:t>
          </a:r>
          <a:r>
            <a:rPr lang="en-US" sz="1800" kern="1200" dirty="0"/>
            <a:t> (SCBB)</a:t>
          </a:r>
        </a:p>
      </dsp:txBody>
      <dsp:txXfrm>
        <a:off x="2269793" y="2576577"/>
        <a:ext cx="1556412" cy="754725"/>
      </dsp:txXfrm>
    </dsp:sp>
    <dsp:sp modelId="{9BF056EF-D6AE-4193-8B6D-0E55881600C5}">
      <dsp:nvSpPr>
        <dsp:cNvPr id="0" name=""/>
        <dsp:cNvSpPr/>
      </dsp:nvSpPr>
      <dsp:spPr>
        <a:xfrm>
          <a:off x="3849687" y="2936186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328" y="2937906"/>
        <a:ext cx="32067" cy="32067"/>
      </dsp:txXfrm>
    </dsp:sp>
    <dsp:sp modelId="{5DD7B842-8BCC-49AD-952C-2267E1DEAB26}">
      <dsp:nvSpPr>
        <dsp:cNvPr id="0" name=""/>
        <dsp:cNvSpPr/>
      </dsp:nvSpPr>
      <dsp:spPr>
        <a:xfrm>
          <a:off x="4491037" y="255309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Hematochezia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Darah</a:t>
          </a:r>
          <a:r>
            <a:rPr lang="en-US" sz="1800" kern="1200" dirty="0"/>
            <a:t> Samar</a:t>
          </a:r>
        </a:p>
      </dsp:txBody>
      <dsp:txXfrm>
        <a:off x="4514518" y="2576577"/>
        <a:ext cx="1556412" cy="7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A3CC3-8055-4D08-93AE-369146B6695E}">
      <dsp:nvSpPr>
        <dsp:cNvPr id="0" name=""/>
        <dsp:cNvSpPr/>
      </dsp:nvSpPr>
      <dsp:spPr>
        <a:xfrm rot="5400000">
          <a:off x="478197" y="3135335"/>
          <a:ext cx="1083714" cy="1882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C9441-90D6-4DD8-965A-524D37D297F1}">
      <dsp:nvSpPr>
        <dsp:cNvPr id="0" name=""/>
        <dsp:cNvSpPr/>
      </dsp:nvSpPr>
      <dsp:spPr>
        <a:xfrm>
          <a:off x="192013" y="3801039"/>
          <a:ext cx="1780605" cy="44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Gagal</a:t>
          </a:r>
          <a:r>
            <a:rPr lang="en-US" sz="2000" kern="1200" dirty="0"/>
            <a:t> </a:t>
          </a:r>
          <a:r>
            <a:rPr lang="en-US" sz="2000" kern="1200" dirty="0" err="1"/>
            <a:t>menilai</a:t>
          </a:r>
          <a:r>
            <a:rPr lang="en-US" sz="2000" kern="1200" dirty="0"/>
            <a:t> </a:t>
          </a:r>
          <a:r>
            <a:rPr lang="en-US" sz="2000" kern="1200" dirty="0" err="1"/>
            <a:t>keadaan</a:t>
          </a:r>
          <a:r>
            <a:rPr lang="en-US" sz="2000" kern="1200" dirty="0"/>
            <a:t> </a:t>
          </a:r>
          <a:r>
            <a:rPr lang="en-US" sz="2000" kern="1200" dirty="0" err="1"/>
            <a:t>klinis</a:t>
          </a:r>
          <a:endParaRPr lang="en-US" sz="2000" kern="1200" dirty="0"/>
        </a:p>
      </dsp:txBody>
      <dsp:txXfrm>
        <a:off x="192013" y="3801039"/>
        <a:ext cx="1780605" cy="446124"/>
      </dsp:txXfrm>
    </dsp:sp>
    <dsp:sp modelId="{40597A56-4F44-4D9F-8A52-2DF62EFB2EA7}">
      <dsp:nvSpPr>
        <dsp:cNvPr id="0" name=""/>
        <dsp:cNvSpPr/>
      </dsp:nvSpPr>
      <dsp:spPr>
        <a:xfrm>
          <a:off x="1618162" y="3087971"/>
          <a:ext cx="335963" cy="3359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E3925-D646-4E6E-8D6E-E2C25A81BD80}">
      <dsp:nvSpPr>
        <dsp:cNvPr id="0" name=""/>
        <dsp:cNvSpPr/>
      </dsp:nvSpPr>
      <dsp:spPr>
        <a:xfrm rot="5400000">
          <a:off x="2538066" y="2291025"/>
          <a:ext cx="980806" cy="197230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1C86-2419-48FC-9570-C6231F959911}">
      <dsp:nvSpPr>
        <dsp:cNvPr id="0" name=""/>
        <dsp:cNvSpPr/>
      </dsp:nvSpPr>
      <dsp:spPr>
        <a:xfrm>
          <a:off x="2361690" y="2984967"/>
          <a:ext cx="1780605" cy="156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Kesalahan</a:t>
          </a:r>
          <a:r>
            <a:rPr lang="en-US" sz="1800" kern="1200" dirty="0"/>
            <a:t> </a:t>
          </a:r>
          <a:r>
            <a:rPr lang="en-US" sz="1800" kern="1200" dirty="0" err="1"/>
            <a:t>diagnostik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menentukan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</a:t>
          </a:r>
          <a:r>
            <a:rPr lang="en-US" sz="1800" kern="1200" dirty="0" err="1"/>
            <a:t>perdarahan</a:t>
          </a:r>
          <a:endParaRPr lang="en-US" sz="1800" kern="1200" dirty="0"/>
        </a:p>
      </dsp:txBody>
      <dsp:txXfrm>
        <a:off x="2361690" y="2984967"/>
        <a:ext cx="1780605" cy="1560805"/>
      </dsp:txXfrm>
    </dsp:sp>
    <dsp:sp modelId="{DEB3FF18-0FB2-4428-A290-F70A3E677B7A}">
      <dsp:nvSpPr>
        <dsp:cNvPr id="0" name=""/>
        <dsp:cNvSpPr/>
      </dsp:nvSpPr>
      <dsp:spPr>
        <a:xfrm>
          <a:off x="3658052" y="2374909"/>
          <a:ext cx="335963" cy="3359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2E8C-779D-4E89-B780-5ABEB2AF7EFD}">
      <dsp:nvSpPr>
        <dsp:cNvPr id="0" name=""/>
        <dsp:cNvSpPr/>
      </dsp:nvSpPr>
      <dsp:spPr>
        <a:xfrm rot="5400000">
          <a:off x="4434976" y="1674247"/>
          <a:ext cx="1032722" cy="167148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60972-7BB2-416E-BF2A-44DDAC360191}">
      <dsp:nvSpPr>
        <dsp:cNvPr id="0" name=""/>
        <dsp:cNvSpPr/>
      </dsp:nvSpPr>
      <dsp:spPr>
        <a:xfrm>
          <a:off x="4315394" y="2069885"/>
          <a:ext cx="1780605" cy="156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Angka</a:t>
          </a:r>
          <a:r>
            <a:rPr lang="en-US" sz="1800" kern="1200" dirty="0"/>
            <a:t> </a:t>
          </a:r>
          <a:r>
            <a:rPr lang="en-US" sz="1800" kern="1200" dirty="0" err="1"/>
            <a:t>Kematian</a:t>
          </a:r>
          <a:r>
            <a:rPr lang="en-US" sz="1800" kern="1200" dirty="0"/>
            <a:t> 8 – 14 %</a:t>
          </a:r>
        </a:p>
      </dsp:txBody>
      <dsp:txXfrm>
        <a:off x="4315394" y="2069885"/>
        <a:ext cx="1780605" cy="1560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3677-ABBC-4811-A18B-27252FB5AC8B}">
      <dsp:nvSpPr>
        <dsp:cNvPr id="0" name=""/>
        <dsp:cNvSpPr/>
      </dsp:nvSpPr>
      <dsp:spPr>
        <a:xfrm>
          <a:off x="0" y="22362"/>
          <a:ext cx="7521575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Hematemesis</a:t>
          </a:r>
        </a:p>
      </dsp:txBody>
      <dsp:txXfrm>
        <a:off x="38981" y="61343"/>
        <a:ext cx="7443613" cy="720562"/>
      </dsp:txXfrm>
    </dsp:sp>
    <dsp:sp modelId="{DE4CDB35-DDD7-4F37-ACAC-C08A9A744245}">
      <dsp:nvSpPr>
        <dsp:cNvPr id="0" name=""/>
        <dsp:cNvSpPr/>
      </dsp:nvSpPr>
      <dsp:spPr>
        <a:xfrm>
          <a:off x="0" y="820887"/>
          <a:ext cx="7521575" cy="114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/>
            <a:t>Muntah</a:t>
          </a:r>
          <a:r>
            <a:rPr lang="en-US" sz="2700" kern="1200" dirty="0"/>
            <a:t> </a:t>
          </a:r>
          <a:r>
            <a:rPr lang="en-US" sz="2700" kern="1200" dirty="0" err="1"/>
            <a:t>darah</a:t>
          </a:r>
          <a:r>
            <a:rPr lang="en-US" sz="2700" kern="1200" dirty="0"/>
            <a:t> </a:t>
          </a:r>
          <a:r>
            <a:rPr lang="en-US" sz="2700" kern="1200" dirty="0" err="1"/>
            <a:t>berwarna</a:t>
          </a:r>
          <a:r>
            <a:rPr lang="en-US" sz="2700" kern="1200" dirty="0"/>
            <a:t> </a:t>
          </a:r>
          <a:r>
            <a:rPr lang="en-US" sz="2700" kern="1200" dirty="0" err="1"/>
            <a:t>merah</a:t>
          </a:r>
          <a:r>
            <a:rPr lang="en-US" sz="2700" kern="1200" dirty="0"/>
            <a:t> </a:t>
          </a:r>
          <a:r>
            <a:rPr lang="en-US" sz="2700" kern="1200" dirty="0" err="1"/>
            <a:t>dalam</a:t>
          </a:r>
          <a:r>
            <a:rPr lang="en-US" sz="2700" kern="1200" dirty="0"/>
            <a:t> </a:t>
          </a:r>
          <a:r>
            <a:rPr lang="en-US" sz="2700" kern="1200" dirty="0" err="1"/>
            <a:t>bentuk</a:t>
          </a:r>
          <a:r>
            <a:rPr lang="en-US" sz="2700" kern="1200" dirty="0"/>
            <a:t> </a:t>
          </a:r>
          <a:r>
            <a:rPr lang="en-US" sz="2700" kern="1200" dirty="0" err="1"/>
            <a:t>darah</a:t>
          </a:r>
          <a:r>
            <a:rPr lang="en-US" sz="2700" kern="1200" dirty="0"/>
            <a:t> </a:t>
          </a:r>
          <a:r>
            <a:rPr lang="en-US" sz="2700" kern="1200" dirty="0" err="1"/>
            <a:t>segar</a:t>
          </a:r>
          <a:r>
            <a:rPr lang="en-US" sz="2700" kern="1200" dirty="0"/>
            <a:t> </a:t>
          </a:r>
          <a:r>
            <a:rPr lang="en-US" sz="2700" kern="1200" dirty="0" err="1"/>
            <a:t>ataupun</a:t>
          </a:r>
          <a:r>
            <a:rPr lang="en-US" sz="2700" kern="1200" dirty="0"/>
            <a:t> </a:t>
          </a:r>
          <a:r>
            <a:rPr lang="en-US" sz="2700" kern="1200" dirty="0" err="1"/>
            <a:t>kecoklatan</a:t>
          </a:r>
          <a:r>
            <a:rPr lang="en-US" sz="2700" kern="1200" dirty="0"/>
            <a:t> </a:t>
          </a:r>
          <a:r>
            <a:rPr lang="en-US" sz="2700" kern="1200" dirty="0" err="1"/>
            <a:t>akibat</a:t>
          </a:r>
          <a:r>
            <a:rPr lang="en-US" sz="2700" kern="1200" dirty="0"/>
            <a:t> </a:t>
          </a:r>
          <a:r>
            <a:rPr lang="en-US" sz="2700" kern="1200" dirty="0" err="1"/>
            <a:t>bercampur</a:t>
          </a:r>
          <a:r>
            <a:rPr lang="en-US" sz="2700" kern="1200" dirty="0"/>
            <a:t> </a:t>
          </a:r>
          <a:r>
            <a:rPr lang="en-US" sz="2700" kern="1200" dirty="0" err="1"/>
            <a:t>dengan</a:t>
          </a:r>
          <a:r>
            <a:rPr lang="en-US" sz="2700" kern="1200" dirty="0"/>
            <a:t> </a:t>
          </a:r>
          <a:r>
            <a:rPr lang="en-US" sz="2700" kern="1200" dirty="0" err="1"/>
            <a:t>asam</a:t>
          </a:r>
          <a:r>
            <a:rPr lang="en-US" sz="2700" kern="1200" dirty="0"/>
            <a:t> </a:t>
          </a:r>
          <a:r>
            <a:rPr lang="en-US" sz="2700" kern="1200" dirty="0" err="1"/>
            <a:t>lambung</a:t>
          </a:r>
          <a:r>
            <a:rPr lang="en-US" sz="2700" kern="1200" dirty="0"/>
            <a:t> </a:t>
          </a:r>
        </a:p>
      </dsp:txBody>
      <dsp:txXfrm>
        <a:off x="0" y="820887"/>
        <a:ext cx="7521575" cy="1141087"/>
      </dsp:txXfrm>
    </dsp:sp>
    <dsp:sp modelId="{8DD1AE73-3325-496B-B571-D941B7291D86}">
      <dsp:nvSpPr>
        <dsp:cNvPr id="0" name=""/>
        <dsp:cNvSpPr/>
      </dsp:nvSpPr>
      <dsp:spPr>
        <a:xfrm>
          <a:off x="0" y="1961974"/>
          <a:ext cx="7521575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Melena</a:t>
          </a:r>
        </a:p>
      </dsp:txBody>
      <dsp:txXfrm>
        <a:off x="38981" y="2000955"/>
        <a:ext cx="7443613" cy="720562"/>
      </dsp:txXfrm>
    </dsp:sp>
    <dsp:sp modelId="{1AA88795-44C6-442C-BE27-4CA3AE723281}">
      <dsp:nvSpPr>
        <dsp:cNvPr id="0" name=""/>
        <dsp:cNvSpPr/>
      </dsp:nvSpPr>
      <dsp:spPr>
        <a:xfrm>
          <a:off x="0" y="2760499"/>
          <a:ext cx="7521575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/>
            <a:t>Keluarnya</a:t>
          </a:r>
          <a:r>
            <a:rPr lang="en-US" sz="2700" kern="1200" dirty="0"/>
            <a:t> </a:t>
          </a:r>
          <a:r>
            <a:rPr lang="en-US" sz="2700" kern="1200" dirty="0" err="1"/>
            <a:t>tinja</a:t>
          </a:r>
          <a:r>
            <a:rPr lang="en-US" sz="2700" kern="1200" dirty="0"/>
            <a:t> yang </a:t>
          </a:r>
          <a:r>
            <a:rPr lang="en-US" sz="2700" kern="1200" dirty="0" err="1"/>
            <a:t>lengket</a:t>
          </a:r>
          <a:r>
            <a:rPr lang="en-US" sz="2700" kern="1200" dirty="0"/>
            <a:t> </a:t>
          </a:r>
          <a:r>
            <a:rPr lang="en-US" sz="2700" kern="1200" dirty="0" err="1"/>
            <a:t>dan</a:t>
          </a:r>
          <a:r>
            <a:rPr lang="en-US" sz="2700" kern="1200" dirty="0"/>
            <a:t> </a:t>
          </a:r>
          <a:r>
            <a:rPr lang="en-US" sz="2700" kern="1200" dirty="0" err="1"/>
            <a:t>hitam</a:t>
          </a:r>
          <a:r>
            <a:rPr lang="en-US" sz="2700" kern="1200" dirty="0"/>
            <a:t> </a:t>
          </a:r>
          <a:r>
            <a:rPr lang="en-US" sz="2700" kern="1200" dirty="0" err="1"/>
            <a:t>seperti</a:t>
          </a:r>
          <a:r>
            <a:rPr lang="en-US" sz="2700" kern="1200" dirty="0"/>
            <a:t> </a:t>
          </a:r>
          <a:r>
            <a:rPr lang="en-US" sz="2700" kern="1200" dirty="0" err="1"/>
            <a:t>aspal</a:t>
          </a:r>
          <a:r>
            <a:rPr lang="en-US" sz="2700" kern="1200" dirty="0"/>
            <a:t> (</a:t>
          </a:r>
          <a:r>
            <a:rPr lang="en-US" sz="2700" kern="1200" dirty="0" err="1"/>
            <a:t>ter</a:t>
          </a:r>
          <a:r>
            <a:rPr lang="en-US" sz="2700" kern="1200" dirty="0"/>
            <a:t>) </a:t>
          </a:r>
          <a:r>
            <a:rPr lang="en-US" sz="2700" kern="1200" dirty="0" err="1"/>
            <a:t>dengan</a:t>
          </a:r>
          <a:r>
            <a:rPr lang="en-US" sz="2700" kern="1200" dirty="0"/>
            <a:t> </a:t>
          </a:r>
          <a:r>
            <a:rPr lang="en-US" sz="2700" kern="1200" dirty="0" err="1"/>
            <a:t>bau</a:t>
          </a:r>
          <a:r>
            <a:rPr lang="en-US" sz="2700" kern="1200" dirty="0"/>
            <a:t> yang </a:t>
          </a:r>
          <a:r>
            <a:rPr lang="en-US" sz="2700" kern="1200" dirty="0" err="1"/>
            <a:t>khas</a:t>
          </a:r>
          <a:endParaRPr lang="en-US" sz="2700" kern="1200" dirty="0"/>
        </a:p>
      </dsp:txBody>
      <dsp:txXfrm>
        <a:off x="0" y="2760499"/>
        <a:ext cx="7521575" cy="796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D3E6E-309D-4600-95B8-D697BA15BA32}">
      <dsp:nvSpPr>
        <dsp:cNvPr id="0" name=""/>
        <dsp:cNvSpPr/>
      </dsp:nvSpPr>
      <dsp:spPr>
        <a:xfrm>
          <a:off x="381000" y="0"/>
          <a:ext cx="5334000" cy="21336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1DDCC-727C-4CA8-89E4-D733E0DEF6DE}">
      <dsp:nvSpPr>
        <dsp:cNvPr id="0" name=""/>
        <dsp:cNvSpPr/>
      </dsp:nvSpPr>
      <dsp:spPr>
        <a:xfrm>
          <a:off x="1021080" y="373379"/>
          <a:ext cx="1760220" cy="104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Upper GI Bleeding</a:t>
          </a:r>
        </a:p>
      </dsp:txBody>
      <dsp:txXfrm>
        <a:off x="1021080" y="373379"/>
        <a:ext cx="1760220" cy="1045464"/>
      </dsp:txXfrm>
    </dsp:sp>
    <dsp:sp modelId="{15210FEC-6131-4BA7-B320-86213DFF6590}">
      <dsp:nvSpPr>
        <dsp:cNvPr id="0" name=""/>
        <dsp:cNvSpPr/>
      </dsp:nvSpPr>
      <dsp:spPr>
        <a:xfrm>
          <a:off x="3048000" y="714756"/>
          <a:ext cx="2080260" cy="104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Lower GI Bleeding</a:t>
          </a:r>
        </a:p>
      </dsp:txBody>
      <dsp:txXfrm>
        <a:off x="3048000" y="714756"/>
        <a:ext cx="2080260" cy="1045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03AB7-074D-4D96-B07F-6D118BB53B31}">
      <dsp:nvSpPr>
        <dsp:cNvPr id="0" name=""/>
        <dsp:cNvSpPr/>
      </dsp:nvSpPr>
      <dsp:spPr>
        <a:xfrm>
          <a:off x="3173164" y="728"/>
          <a:ext cx="1175246" cy="76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Angka</a:t>
          </a:r>
          <a:r>
            <a:rPr lang="en-US" sz="1700" kern="1200" dirty="0"/>
            <a:t> </a:t>
          </a:r>
          <a:r>
            <a:rPr lang="en-US" sz="1700" kern="1200" dirty="0" err="1"/>
            <a:t>Kejadian</a:t>
          </a:r>
          <a:endParaRPr lang="en-US" sz="1700" kern="1200" dirty="0"/>
        </a:p>
      </dsp:txBody>
      <dsp:txXfrm>
        <a:off x="3210455" y="38019"/>
        <a:ext cx="1100664" cy="689327"/>
      </dsp:txXfrm>
    </dsp:sp>
    <dsp:sp modelId="{128CBE2E-A43E-46FA-AA71-3CA07A7051C7}">
      <dsp:nvSpPr>
        <dsp:cNvPr id="0" name=""/>
        <dsp:cNvSpPr/>
      </dsp:nvSpPr>
      <dsp:spPr>
        <a:xfrm>
          <a:off x="2233102" y="382683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2123400" y="120935"/>
              </a:moveTo>
              <a:arcTo wR="1527685" hR="1527685" stAng="17577069" swAng="19638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B0261-073D-4831-AFD1-71D1D3C0B1A5}">
      <dsp:nvSpPr>
        <dsp:cNvPr id="0" name=""/>
        <dsp:cNvSpPr/>
      </dsp:nvSpPr>
      <dsp:spPr>
        <a:xfrm>
          <a:off x="4626079" y="1056332"/>
          <a:ext cx="1175246" cy="76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Angka</a:t>
          </a:r>
          <a:r>
            <a:rPr lang="en-US" sz="1700" kern="1200" dirty="0"/>
            <a:t> </a:t>
          </a:r>
          <a:r>
            <a:rPr lang="en-US" sz="1700" kern="1200" dirty="0" err="1"/>
            <a:t>Kematian</a:t>
          </a:r>
          <a:endParaRPr lang="en-US" sz="1700" kern="1200" dirty="0"/>
        </a:p>
      </dsp:txBody>
      <dsp:txXfrm>
        <a:off x="4663370" y="1093623"/>
        <a:ext cx="1100664" cy="689327"/>
      </dsp:txXfrm>
    </dsp:sp>
    <dsp:sp modelId="{7E1B0E4E-E11A-4589-A9B6-5740E7C049C6}">
      <dsp:nvSpPr>
        <dsp:cNvPr id="0" name=""/>
        <dsp:cNvSpPr/>
      </dsp:nvSpPr>
      <dsp:spPr>
        <a:xfrm>
          <a:off x="2233102" y="382683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3053256" y="1447332"/>
              </a:moveTo>
              <a:arcTo wR="1527685" hR="1527685" stAng="21419098" swAng="2198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89C6A-9D33-4639-B737-4E6DB3481A32}">
      <dsp:nvSpPr>
        <dsp:cNvPr id="0" name=""/>
        <dsp:cNvSpPr/>
      </dsp:nvSpPr>
      <dsp:spPr>
        <a:xfrm>
          <a:off x="4071115" y="2764337"/>
          <a:ext cx="1175246" cy="76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Prediktor</a:t>
          </a:r>
          <a:r>
            <a:rPr lang="en-US" sz="1700" kern="1200" dirty="0"/>
            <a:t> </a:t>
          </a:r>
          <a:r>
            <a:rPr lang="en-US" sz="1700" kern="1200" dirty="0" err="1"/>
            <a:t>Rekurensi</a:t>
          </a:r>
          <a:endParaRPr lang="en-US" sz="1700" kern="1200" dirty="0"/>
        </a:p>
      </dsp:txBody>
      <dsp:txXfrm>
        <a:off x="4108406" y="2801628"/>
        <a:ext cx="1100664" cy="689327"/>
      </dsp:txXfrm>
    </dsp:sp>
    <dsp:sp modelId="{C98BEDA4-137D-4EA5-83D2-2256698C8CB5}">
      <dsp:nvSpPr>
        <dsp:cNvPr id="0" name=""/>
        <dsp:cNvSpPr/>
      </dsp:nvSpPr>
      <dsp:spPr>
        <a:xfrm>
          <a:off x="2233102" y="382683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1831933" y="3024767"/>
              </a:moveTo>
              <a:arcTo wR="1527685" hR="1527685" stAng="4710742" swAng="1378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E1578-071A-4966-BF19-2BBBF4DA4C42}">
      <dsp:nvSpPr>
        <dsp:cNvPr id="0" name=""/>
        <dsp:cNvSpPr/>
      </dsp:nvSpPr>
      <dsp:spPr>
        <a:xfrm>
          <a:off x="2275213" y="2764337"/>
          <a:ext cx="1175246" cy="76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Usia</a:t>
          </a:r>
          <a:endParaRPr lang="en-US" sz="1700" kern="1200" dirty="0"/>
        </a:p>
      </dsp:txBody>
      <dsp:txXfrm>
        <a:off x="2312504" y="2801628"/>
        <a:ext cx="1100664" cy="689327"/>
      </dsp:txXfrm>
    </dsp:sp>
    <dsp:sp modelId="{A64D25FD-1D9D-4B54-9581-42382C928205}">
      <dsp:nvSpPr>
        <dsp:cNvPr id="0" name=""/>
        <dsp:cNvSpPr/>
      </dsp:nvSpPr>
      <dsp:spPr>
        <a:xfrm>
          <a:off x="2233102" y="382683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255527" y="2373520"/>
              </a:moveTo>
              <a:arcTo wR="1527685" hR="1527685" stAng="8782846" swAng="2198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59CE5-E542-4C85-9960-FE4CF060FE94}">
      <dsp:nvSpPr>
        <dsp:cNvPr id="0" name=""/>
        <dsp:cNvSpPr/>
      </dsp:nvSpPr>
      <dsp:spPr>
        <a:xfrm>
          <a:off x="1720249" y="1056332"/>
          <a:ext cx="1175246" cy="76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Jenis</a:t>
          </a:r>
          <a:r>
            <a:rPr lang="en-US" sz="1700" kern="1200" dirty="0"/>
            <a:t> </a:t>
          </a:r>
          <a:r>
            <a:rPr lang="en-US" sz="1700" kern="1200" dirty="0" err="1"/>
            <a:t>Kelamin</a:t>
          </a:r>
          <a:endParaRPr lang="en-US" sz="1700" kern="1200" dirty="0"/>
        </a:p>
      </dsp:txBody>
      <dsp:txXfrm>
        <a:off x="1757540" y="1093623"/>
        <a:ext cx="1100664" cy="689327"/>
      </dsp:txXfrm>
    </dsp:sp>
    <dsp:sp modelId="{A930EB4D-BB17-4B2D-9CE9-B65F7D6AC6DA}">
      <dsp:nvSpPr>
        <dsp:cNvPr id="0" name=""/>
        <dsp:cNvSpPr/>
      </dsp:nvSpPr>
      <dsp:spPr>
        <a:xfrm>
          <a:off x="2233102" y="382683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265945" y="666386"/>
              </a:moveTo>
              <a:arcTo wR="1527685" hR="1527685" stAng="12859113" swAng="19638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FCD42-CB7D-4EBE-905B-3EE6DB6F8A23}">
      <dsp:nvSpPr>
        <dsp:cNvPr id="0" name=""/>
        <dsp:cNvSpPr/>
      </dsp:nvSpPr>
      <dsp:spPr>
        <a:xfrm>
          <a:off x="1463548" y="3164"/>
          <a:ext cx="2041990" cy="1020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Varises</a:t>
          </a:r>
          <a:endParaRPr lang="en-US" sz="3300" kern="1200" dirty="0"/>
        </a:p>
      </dsp:txBody>
      <dsp:txXfrm>
        <a:off x="1493452" y="33068"/>
        <a:ext cx="1982182" cy="961187"/>
      </dsp:txXfrm>
    </dsp:sp>
    <dsp:sp modelId="{65F2494C-9AA1-4F78-9030-386B5E3E4325}">
      <dsp:nvSpPr>
        <dsp:cNvPr id="0" name=""/>
        <dsp:cNvSpPr/>
      </dsp:nvSpPr>
      <dsp:spPr>
        <a:xfrm>
          <a:off x="1667747" y="1024159"/>
          <a:ext cx="204199" cy="765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746"/>
              </a:lnTo>
              <a:lnTo>
                <a:pt x="204199" y="765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9EFCF-7EC5-42C2-AAD2-434F6A04C72A}">
      <dsp:nvSpPr>
        <dsp:cNvPr id="0" name=""/>
        <dsp:cNvSpPr/>
      </dsp:nvSpPr>
      <dsp:spPr>
        <a:xfrm>
          <a:off x="1871946" y="1279408"/>
          <a:ext cx="1633592" cy="102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Varises</a:t>
          </a:r>
          <a:r>
            <a:rPr lang="en-US" sz="1700" kern="1200" dirty="0"/>
            <a:t> </a:t>
          </a:r>
          <a:r>
            <a:rPr lang="en-US" sz="1700" kern="1200" dirty="0" err="1"/>
            <a:t>Gastroesofageal</a:t>
          </a:r>
          <a:endParaRPr lang="en-US" sz="1700" kern="1200" dirty="0"/>
        </a:p>
      </dsp:txBody>
      <dsp:txXfrm>
        <a:off x="1901850" y="1309312"/>
        <a:ext cx="1573784" cy="961187"/>
      </dsp:txXfrm>
    </dsp:sp>
    <dsp:sp modelId="{F2B18389-67FC-4A00-A469-986B12E51386}">
      <dsp:nvSpPr>
        <dsp:cNvPr id="0" name=""/>
        <dsp:cNvSpPr/>
      </dsp:nvSpPr>
      <dsp:spPr>
        <a:xfrm>
          <a:off x="1667747" y="1024159"/>
          <a:ext cx="204199" cy="2041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990"/>
              </a:lnTo>
              <a:lnTo>
                <a:pt x="204199" y="2041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986B5-3996-4258-B137-884482ECF76E}">
      <dsp:nvSpPr>
        <dsp:cNvPr id="0" name=""/>
        <dsp:cNvSpPr/>
      </dsp:nvSpPr>
      <dsp:spPr>
        <a:xfrm>
          <a:off x="1871946" y="2555652"/>
          <a:ext cx="1633592" cy="102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Mallory-Weiss tears</a:t>
          </a:r>
        </a:p>
      </dsp:txBody>
      <dsp:txXfrm>
        <a:off x="1901850" y="2585556"/>
        <a:ext cx="1573784" cy="961187"/>
      </dsp:txXfrm>
    </dsp:sp>
    <dsp:sp modelId="{A7AD5034-FE3A-4254-97B8-6AC89D4C8B24}">
      <dsp:nvSpPr>
        <dsp:cNvPr id="0" name=""/>
        <dsp:cNvSpPr/>
      </dsp:nvSpPr>
      <dsp:spPr>
        <a:xfrm>
          <a:off x="4016036" y="3164"/>
          <a:ext cx="2041990" cy="1020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Non-</a:t>
          </a:r>
          <a:r>
            <a:rPr lang="en-US" sz="3300" kern="1200" dirty="0" err="1"/>
            <a:t>varises</a:t>
          </a:r>
          <a:endParaRPr lang="en-US" sz="3300" kern="1200" dirty="0"/>
        </a:p>
      </dsp:txBody>
      <dsp:txXfrm>
        <a:off x="4045940" y="33068"/>
        <a:ext cx="1982182" cy="961187"/>
      </dsp:txXfrm>
    </dsp:sp>
    <dsp:sp modelId="{DC0F2BB3-4F1A-4482-80FB-6193E2067AFE}">
      <dsp:nvSpPr>
        <dsp:cNvPr id="0" name=""/>
        <dsp:cNvSpPr/>
      </dsp:nvSpPr>
      <dsp:spPr>
        <a:xfrm>
          <a:off x="4220235" y="1024159"/>
          <a:ext cx="204199" cy="765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746"/>
              </a:lnTo>
              <a:lnTo>
                <a:pt x="204199" y="765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B6226-FF32-4017-98BD-82B6CF05E5EC}">
      <dsp:nvSpPr>
        <dsp:cNvPr id="0" name=""/>
        <dsp:cNvSpPr/>
      </dsp:nvSpPr>
      <dsp:spPr>
        <a:xfrm>
          <a:off x="4424434" y="1279408"/>
          <a:ext cx="1633592" cy="102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Ulkus</a:t>
          </a:r>
          <a:r>
            <a:rPr lang="en-US" sz="1700" kern="1200" dirty="0"/>
            <a:t> </a:t>
          </a:r>
          <a:r>
            <a:rPr lang="en-US" sz="1700" kern="1200" dirty="0" err="1"/>
            <a:t>peptik</a:t>
          </a:r>
          <a:endParaRPr lang="en-US" sz="1700" kern="1200" dirty="0"/>
        </a:p>
      </dsp:txBody>
      <dsp:txXfrm>
        <a:off x="4454338" y="1309312"/>
        <a:ext cx="1573784" cy="961187"/>
      </dsp:txXfrm>
    </dsp:sp>
    <dsp:sp modelId="{00CA1109-515E-4AFF-B34B-07A82FCA4911}">
      <dsp:nvSpPr>
        <dsp:cNvPr id="0" name=""/>
        <dsp:cNvSpPr/>
      </dsp:nvSpPr>
      <dsp:spPr>
        <a:xfrm>
          <a:off x="4220235" y="1024159"/>
          <a:ext cx="204199" cy="2041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990"/>
              </a:lnTo>
              <a:lnTo>
                <a:pt x="204199" y="2041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C7B62-50CF-4917-877D-633A76CC895B}">
      <dsp:nvSpPr>
        <dsp:cNvPr id="0" name=""/>
        <dsp:cNvSpPr/>
      </dsp:nvSpPr>
      <dsp:spPr>
        <a:xfrm>
          <a:off x="4424434" y="2555652"/>
          <a:ext cx="1633592" cy="102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Gastritis </a:t>
          </a:r>
          <a:r>
            <a:rPr lang="en-US" sz="1700" kern="1200" dirty="0" err="1"/>
            <a:t>erosif</a:t>
          </a:r>
          <a:endParaRPr lang="en-US" sz="1700" kern="1200" dirty="0"/>
        </a:p>
      </dsp:txBody>
      <dsp:txXfrm>
        <a:off x="4454338" y="2585556"/>
        <a:ext cx="1573784" cy="96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0B48-EDE1-4C64-8A8C-2011DFC176C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8B29-E0CF-4BBC-B2F3-E3E0BECC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8B29-E0CF-4BBC-B2F3-E3E0BECCF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8B29-E0CF-4BBC-B2F3-E3E0BECCF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2B38-F19A-4652-95EC-EE9FD2E771B9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7DAC-8D17-4AE3-8F21-0F0CA998D4D2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660-4AB1-4A04-8593-CEDA45D108A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398-649F-4919-946A-C82C6388E843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006-E147-4DC9-9421-090DBAA61E4C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3487-0EE2-4D07-9623-47AA50D2BBAB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871-7C4F-41A8-89F0-BE7E0C0B02A3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20A1-CCF9-4E4C-A524-5B5FB16FAEB0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57D-C281-42CC-895A-066203DF2D34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026A-DEC8-47EA-8F2F-BCCDD52CEAE4}" type="datetime1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7C43-2F9B-48EB-9E3C-18AE7747BAD0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B09-DF80-4EBB-A89A-927BF0570646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27FB-7CA3-4431-B9A5-351AC8AD82B7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C613-4F44-4E26-8405-658620C87CDE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9D52-2135-47DA-8F75-B86D0F522F93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A36F-001D-4D5C-B0DF-F0015DFE3591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D54-7366-41D1-BD21-BA87F675DBE9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68F1-8466-4F03-BDB7-C021E275D66D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192-C9E2-4F14-A391-75BB48E089A1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BB-6E5A-406C-A8DB-C862DFC914D8}" type="datetime1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EE-E740-41BF-8777-8711B0894DF0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1057-F24C-43B8-9780-D09164F49CB6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08E9F3-30F3-4611-A294-258BD6C13BF4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08E9F3-30F3-4611-A294-258BD6C13BF4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90399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4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83649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41466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199399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hematemesis </a:t>
            </a:r>
            <a:r>
              <a:rPr lang="en-US" dirty="0" err="1"/>
              <a:t>dan</a:t>
            </a:r>
            <a:r>
              <a:rPr lang="en-US" dirty="0"/>
              <a:t> melena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lvl="0" fontAlgn="base"/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tersamar</a:t>
            </a:r>
            <a:r>
              <a:rPr lang="en-US" dirty="0"/>
              <a:t> </a:t>
            </a:r>
            <a:r>
              <a:rPr lang="en-US" dirty="0" err="1"/>
              <a:t>intermiten</a:t>
            </a:r>
            <a:r>
              <a:rPr lang="en-US" dirty="0"/>
              <a:t> (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terdeteksi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feces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anemia </a:t>
            </a:r>
            <a:r>
              <a:rPr lang="en-US" dirty="0" err="1"/>
              <a:t>defisiensi</a:t>
            </a:r>
            <a:r>
              <a:rPr lang="en-US" dirty="0"/>
              <a:t> Fe+.</a:t>
            </a:r>
          </a:p>
          <a:p>
            <a:pPr lvl="0" fontAlgn="base"/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masif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renjatan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411688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14378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pecahnya</a:t>
            </a:r>
            <a:r>
              <a:rPr lang="en-US" dirty="0"/>
              <a:t> </a:t>
            </a:r>
            <a:r>
              <a:rPr lang="en-US" dirty="0" err="1"/>
              <a:t>varises</a:t>
            </a:r>
            <a:r>
              <a:rPr lang="en-US" dirty="0"/>
              <a:t> esophagus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 err="1"/>
              <a:t>teori</a:t>
            </a:r>
            <a:r>
              <a:rPr lang="en-US" dirty="0"/>
              <a:t> :</a:t>
            </a:r>
          </a:p>
          <a:p>
            <a:pPr lvl="0" algn="just" fontAlgn="base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 : </a:t>
            </a:r>
            <a:r>
              <a:rPr lang="en-US" dirty="0" err="1"/>
              <a:t>pecahnya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(</a:t>
            </a:r>
            <a:r>
              <a:rPr lang="en-US" dirty="0" err="1"/>
              <a:t>berserat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konsumsi</a:t>
            </a:r>
            <a:r>
              <a:rPr lang="en-US" dirty="0"/>
              <a:t> NSAID</a:t>
            </a:r>
          </a:p>
          <a:p>
            <a:pPr lvl="0" algn="just" fontAlgn="base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erupsi</a:t>
            </a:r>
            <a:r>
              <a:rPr lang="en-US" dirty="0"/>
              <a:t> :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vena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intra abdomen yang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mengedan</a:t>
            </a:r>
            <a:r>
              <a:rPr lang="en-US" dirty="0"/>
              <a:t>,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lain-lain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2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i="1" dirty="0" err="1"/>
              <a:t>Gambaran</a:t>
            </a:r>
            <a:r>
              <a:rPr lang="en-US" b="1" i="1" dirty="0"/>
              <a:t> </a:t>
            </a:r>
            <a:r>
              <a:rPr lang="en-US" b="1" i="1" dirty="0" err="1"/>
              <a:t>klinis</a:t>
            </a:r>
            <a:r>
              <a:rPr lang="en-US" b="1" i="1" dirty="0"/>
              <a:t> yang </a:t>
            </a:r>
            <a:r>
              <a:rPr lang="en-US" b="1" i="1" dirty="0" err="1"/>
              <a:t>muncul</a:t>
            </a:r>
            <a:r>
              <a:rPr lang="en-US" b="1" i="1" dirty="0"/>
              <a:t> </a:t>
            </a:r>
            <a:r>
              <a:rPr lang="en-US" b="1" i="1" dirty="0" err="1"/>
              <a:t>bisa</a:t>
            </a:r>
            <a:r>
              <a:rPr lang="en-US" b="1" i="1" dirty="0"/>
              <a:t> </a:t>
            </a:r>
            <a:r>
              <a:rPr lang="en-US" b="1" i="1" dirty="0" err="1"/>
              <a:t>berbeda-beda</a:t>
            </a:r>
            <a:r>
              <a:rPr lang="en-US" b="1" i="1" dirty="0"/>
              <a:t>, </a:t>
            </a:r>
            <a:r>
              <a:rPr lang="en-US" b="1" i="1" dirty="0" err="1"/>
              <a:t>tergantung</a:t>
            </a:r>
            <a:r>
              <a:rPr lang="en-US" b="1" i="1" dirty="0"/>
              <a:t> </a:t>
            </a:r>
            <a:r>
              <a:rPr lang="en-US" b="1" i="1" dirty="0" err="1"/>
              <a:t>pada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usus</a:t>
            </a:r>
            <a:endParaRPr lang="en-US" dirty="0"/>
          </a:p>
          <a:p>
            <a:pPr lvl="0" fontAlgn="base"/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endParaRPr lang="en-US" dirty="0"/>
          </a:p>
          <a:p>
            <a:pPr lvl="0" fontAlgn="base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</a:p>
          <a:p>
            <a:pPr lvl="0" fontAlgn="base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perdarahan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466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213394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Anamnesis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466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184424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ANAMNESIS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000" dirty="0"/>
              <a:t>SOCRATES</a:t>
            </a:r>
          </a:p>
          <a:p>
            <a:r>
              <a:rPr lang="id-ID" sz="2000" dirty="0"/>
              <a:t>S		site</a:t>
            </a:r>
          </a:p>
          <a:p>
            <a:r>
              <a:rPr lang="id-ID" sz="2000" dirty="0"/>
              <a:t>O		nset</a:t>
            </a:r>
          </a:p>
          <a:p>
            <a:r>
              <a:rPr lang="id-ID" sz="2000" dirty="0"/>
              <a:t>C		haracter</a:t>
            </a:r>
          </a:p>
          <a:p>
            <a:r>
              <a:rPr lang="id-ID" sz="2000" dirty="0"/>
              <a:t>R		adiation</a:t>
            </a:r>
          </a:p>
          <a:p>
            <a:r>
              <a:rPr lang="id-ID" sz="2000" dirty="0"/>
              <a:t>A		ssociation</a:t>
            </a:r>
          </a:p>
          <a:p>
            <a:r>
              <a:rPr lang="id-ID" sz="2000" dirty="0"/>
              <a:t>T		iming</a:t>
            </a:r>
          </a:p>
          <a:p>
            <a:r>
              <a:rPr lang="id-ID" sz="2000" dirty="0"/>
              <a:t>E		xacerbate &amp; relieving</a:t>
            </a:r>
          </a:p>
          <a:p>
            <a:r>
              <a:rPr lang="id-ID" sz="2000" dirty="0"/>
              <a:t>S		everity</a:t>
            </a:r>
          </a:p>
        </p:txBody>
      </p:sp>
    </p:spTree>
    <p:extLst>
      <p:ext uri="{BB962C8B-B14F-4D97-AF65-F5344CB8AC3E}">
        <p14:creationId xmlns:p14="http://schemas.microsoft.com/office/powerpoint/2010/main" val="215211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76600"/>
          </a:xfrm>
        </p:spPr>
        <p:txBody>
          <a:bodyPr>
            <a:normAutofit/>
          </a:bodyPr>
          <a:lstStyle/>
          <a:p>
            <a:pPr indent="0" algn="ctr" fontAlgn="base">
              <a:buNone/>
            </a:pPr>
            <a:r>
              <a:rPr lang="en-US" sz="1900" b="1" i="1" dirty="0" err="1"/>
              <a:t>Kondisi</a:t>
            </a:r>
            <a:r>
              <a:rPr lang="en-US" sz="1900" b="1" i="1" dirty="0"/>
              <a:t> </a:t>
            </a:r>
            <a:r>
              <a:rPr lang="en-US" sz="1900" b="1" i="1" dirty="0" err="1"/>
              <a:t>hemodinamik</a:t>
            </a:r>
            <a:r>
              <a:rPr lang="en-US" sz="1900" b="1" i="1" dirty="0"/>
              <a:t> </a:t>
            </a:r>
            <a:r>
              <a:rPr lang="en-US" sz="1900" b="1" i="1" dirty="0" err="1"/>
              <a:t>tidak</a:t>
            </a:r>
            <a:r>
              <a:rPr lang="en-US" sz="1900" b="1" i="1" dirty="0"/>
              <a:t> </a:t>
            </a:r>
            <a:r>
              <a:rPr lang="en-US" sz="1900" b="1" i="1" dirty="0" err="1"/>
              <a:t>stabil</a:t>
            </a:r>
            <a:r>
              <a:rPr lang="en-US" sz="1900" b="1" i="1" dirty="0"/>
              <a:t>, </a:t>
            </a:r>
            <a:r>
              <a:rPr lang="en-US" sz="1900" b="1" i="1" dirty="0" err="1"/>
              <a:t>dengan</a:t>
            </a:r>
            <a:r>
              <a:rPr lang="en-US" sz="1900" b="1" i="1" dirty="0"/>
              <a:t> </a:t>
            </a:r>
            <a:r>
              <a:rPr lang="en-US" sz="1900" b="1" i="1" dirty="0" err="1"/>
              <a:t>tanda</a:t>
            </a:r>
            <a:r>
              <a:rPr lang="en-US" sz="1900" b="1" i="1" dirty="0"/>
              <a:t> 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Hipotensi</a:t>
            </a:r>
            <a:r>
              <a:rPr lang="en-US" dirty="0"/>
              <a:t> (&lt;90/60 mmHg </a:t>
            </a:r>
            <a:r>
              <a:rPr lang="en-US" dirty="0" err="1"/>
              <a:t>atau</a:t>
            </a:r>
            <a:r>
              <a:rPr lang="en-US" dirty="0"/>
              <a:t> MAP &lt;70 mmHg)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nadi</a:t>
            </a:r>
            <a:r>
              <a:rPr lang="en-US" dirty="0"/>
              <a:t> &gt;100 x/</a:t>
            </a:r>
            <a:r>
              <a:rPr lang="en-US" dirty="0" err="1"/>
              <a:t>menit</a:t>
            </a:r>
            <a:endParaRPr lang="en-US" dirty="0"/>
          </a:p>
          <a:p>
            <a:pPr lvl="0" fontAlgn="base"/>
            <a:r>
              <a:rPr lang="en-US" dirty="0" err="1"/>
              <a:t>Tekanan</a:t>
            </a:r>
            <a:r>
              <a:rPr lang="en-US" dirty="0"/>
              <a:t> diastole </a:t>
            </a:r>
            <a:r>
              <a:rPr lang="en-US" dirty="0" err="1"/>
              <a:t>ortostatik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&gt;10 mmHg, </a:t>
            </a:r>
            <a:r>
              <a:rPr lang="en-US" dirty="0" err="1"/>
              <a:t>sistole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&gt;20 mmHg.</a:t>
            </a:r>
          </a:p>
          <a:p>
            <a:pPr lvl="0" fontAlgn="base"/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nadi</a:t>
            </a:r>
            <a:r>
              <a:rPr lang="en-US" dirty="0"/>
              <a:t> </a:t>
            </a:r>
            <a:r>
              <a:rPr lang="en-US" dirty="0" err="1"/>
              <a:t>ortostatik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&gt;15 x/</a:t>
            </a:r>
            <a:r>
              <a:rPr lang="en-US" dirty="0" err="1"/>
              <a:t>menit</a:t>
            </a:r>
            <a:endParaRPr lang="en-US" dirty="0"/>
          </a:p>
          <a:p>
            <a:pPr lvl="0" fontAlgn="base"/>
            <a:r>
              <a:rPr lang="en-US" dirty="0" err="1"/>
              <a:t>Akral</a:t>
            </a:r>
            <a:r>
              <a:rPr lang="en-US" dirty="0"/>
              <a:t> </a:t>
            </a:r>
            <a:r>
              <a:rPr lang="en-US" dirty="0" err="1"/>
              <a:t>dingin</a:t>
            </a:r>
            <a:endParaRPr lang="en-US" dirty="0"/>
          </a:p>
          <a:p>
            <a:pPr lvl="0" fontAlgn="base"/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turun</a:t>
            </a:r>
            <a:endParaRPr lang="en-US" dirty="0"/>
          </a:p>
          <a:p>
            <a:pPr lvl="0" fontAlgn="base"/>
            <a:r>
              <a:rPr lang="en-US" dirty="0"/>
              <a:t>Anuria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oligouria</a:t>
            </a:r>
            <a:r>
              <a:rPr lang="en-US" dirty="0"/>
              <a:t> (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&lt;30 ml/jam)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 fontAlgn="base">
              <a:buNone/>
            </a:pPr>
            <a:r>
              <a:rPr lang="en-US" b="1" i="1" dirty="0" err="1"/>
              <a:t>Selanjutnya</a:t>
            </a:r>
            <a:r>
              <a:rPr lang="en-US" b="1" i="1" dirty="0"/>
              <a:t> </a:t>
            </a:r>
            <a:r>
              <a:rPr lang="en-US" b="1" i="1" dirty="0" err="1"/>
              <a:t>pemeriksaan</a:t>
            </a:r>
            <a:r>
              <a:rPr lang="en-US" b="1" i="1" dirty="0"/>
              <a:t> </a:t>
            </a:r>
            <a:r>
              <a:rPr lang="en-US" b="1" i="1" dirty="0" err="1"/>
              <a:t>fisik</a:t>
            </a:r>
            <a:r>
              <a:rPr lang="en-US" b="1" i="1" dirty="0"/>
              <a:t> yang </a:t>
            </a:r>
            <a:r>
              <a:rPr lang="en-US" b="1" i="1" dirty="0" err="1"/>
              <a:t>perlu</a:t>
            </a:r>
            <a:r>
              <a:rPr lang="en-US" b="1" i="1" dirty="0"/>
              <a:t> </a:t>
            </a:r>
            <a:r>
              <a:rPr lang="en-US" b="1" i="1" dirty="0" err="1"/>
              <a:t>diperhatikan</a:t>
            </a:r>
            <a:r>
              <a:rPr lang="en-US" b="1" i="1" dirty="0"/>
              <a:t> </a:t>
            </a:r>
            <a:r>
              <a:rPr lang="en-US" b="1" i="1" dirty="0" err="1"/>
              <a:t>adalah</a:t>
            </a:r>
            <a:r>
              <a:rPr lang="en-US" b="1" i="1" dirty="0"/>
              <a:t> :</a:t>
            </a:r>
          </a:p>
          <a:p>
            <a:pPr indent="0" algn="ctr" fontAlgn="base">
              <a:buNone/>
            </a:pPr>
            <a:endParaRPr lang="en-US" b="1" i="1" dirty="0"/>
          </a:p>
          <a:p>
            <a:pPr lvl="0" fontAlgn="base"/>
            <a:r>
              <a:rPr lang="en-US" dirty="0"/>
              <a:t>Stigmata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(</a:t>
            </a:r>
            <a:r>
              <a:rPr lang="en-US" dirty="0" err="1"/>
              <a:t>ikterus</a:t>
            </a:r>
            <a:r>
              <a:rPr lang="en-US" dirty="0"/>
              <a:t>, spider </a:t>
            </a:r>
            <a:r>
              <a:rPr lang="en-US" dirty="0" err="1"/>
              <a:t>naevi</a:t>
            </a:r>
            <a:r>
              <a:rPr lang="en-US" dirty="0"/>
              <a:t>, ascites, </a:t>
            </a:r>
            <a:r>
              <a:rPr lang="en-US" dirty="0" err="1"/>
              <a:t>splenomegali</a:t>
            </a:r>
            <a:r>
              <a:rPr lang="en-US" dirty="0"/>
              <a:t>, </a:t>
            </a:r>
            <a:r>
              <a:rPr lang="en-US" dirty="0" err="1"/>
              <a:t>eritema</a:t>
            </a:r>
            <a:r>
              <a:rPr lang="en-US" dirty="0"/>
              <a:t> </a:t>
            </a:r>
            <a:r>
              <a:rPr lang="en-US" dirty="0" err="1"/>
              <a:t>palmaris</a:t>
            </a:r>
            <a:r>
              <a:rPr lang="en-US" dirty="0"/>
              <a:t>, edema </a:t>
            </a:r>
            <a:r>
              <a:rPr lang="en-US" dirty="0" err="1"/>
              <a:t>tungkai</a:t>
            </a:r>
            <a:r>
              <a:rPr lang="en-US" dirty="0"/>
              <a:t>)</a:t>
            </a:r>
          </a:p>
          <a:p>
            <a:r>
              <a:rPr lang="en-US" dirty="0" err="1"/>
              <a:t>Colok</a:t>
            </a:r>
            <a:r>
              <a:rPr lang="en-US" dirty="0"/>
              <a:t> </a:t>
            </a:r>
            <a:r>
              <a:rPr lang="en-US" dirty="0" err="1"/>
              <a:t>dubur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feses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prognostik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algn="ctr" fontAlgn="base">
              <a:buNone/>
            </a:pPr>
            <a:r>
              <a:rPr lang="en-US" b="1" i="1" dirty="0" err="1"/>
              <a:t>Aspirat</a:t>
            </a:r>
            <a:r>
              <a:rPr lang="en-US" b="1" i="1" dirty="0"/>
              <a:t> </a:t>
            </a:r>
            <a:r>
              <a:rPr lang="en-US" b="1" i="1" dirty="0" err="1"/>
              <a:t>dari</a:t>
            </a:r>
            <a:r>
              <a:rPr lang="en-US" b="1" i="1" dirty="0"/>
              <a:t> nasogastric tube (NGT) </a:t>
            </a:r>
            <a:r>
              <a:rPr lang="en-US" b="1" i="1" dirty="0" err="1"/>
              <a:t>memiliki</a:t>
            </a:r>
            <a:r>
              <a:rPr lang="en-US" b="1" i="1" dirty="0"/>
              <a:t> </a:t>
            </a:r>
            <a:r>
              <a:rPr lang="en-US" b="1" i="1" dirty="0" err="1"/>
              <a:t>nilai</a:t>
            </a:r>
            <a:r>
              <a:rPr lang="en-US" b="1" i="1" dirty="0"/>
              <a:t> </a:t>
            </a:r>
            <a:r>
              <a:rPr lang="en-US" b="1" i="1" dirty="0" err="1"/>
              <a:t>prognostik</a:t>
            </a:r>
            <a:r>
              <a:rPr lang="en-US" b="1" i="1" dirty="0"/>
              <a:t> </a:t>
            </a:r>
            <a:r>
              <a:rPr lang="en-US" b="1" i="1" dirty="0" err="1"/>
              <a:t>mortalitas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interpretasi</a:t>
            </a:r>
            <a:r>
              <a:rPr lang="en-US" b="1" i="1" dirty="0"/>
              <a:t> :</a:t>
            </a:r>
          </a:p>
          <a:p>
            <a:pPr lvl="0" fontAlgn="base"/>
            <a:r>
              <a:rPr lang="en-US" dirty="0" err="1"/>
              <a:t>Aspirat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keruh</a:t>
            </a:r>
            <a:r>
              <a:rPr lang="en-US" dirty="0"/>
              <a:t> 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</a:p>
          <a:p>
            <a:pPr lvl="0" fontAlgn="base"/>
            <a:r>
              <a:rPr lang="en-US" dirty="0" err="1"/>
              <a:t>Aspirat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marun</a:t>
            </a:r>
            <a:r>
              <a:rPr lang="en-US" dirty="0"/>
              <a:t> 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masif</a:t>
            </a:r>
            <a:r>
              <a:rPr lang="en-US" dirty="0"/>
              <a:t> (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7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lain</a:t>
            </a:r>
          </a:p>
          <a:p>
            <a:pPr lvl="0" algn="just" fontAlgn="base"/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cerna</a:t>
            </a:r>
            <a:r>
              <a:rPr lang="en-US" dirty="0"/>
              <a:t> (</a:t>
            </a:r>
            <a:r>
              <a:rPr lang="en-US" dirty="0" err="1"/>
              <a:t>pigmentasi</a:t>
            </a:r>
            <a:r>
              <a:rPr lang="en-US" dirty="0"/>
              <a:t> </a:t>
            </a:r>
            <a:r>
              <a:rPr lang="en-US" dirty="0" err="1"/>
              <a:t>mukokutaneus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Peutz-Jeghers</a:t>
            </a:r>
            <a:r>
              <a:rPr lang="en-US" dirty="0"/>
              <a:t>)</a:t>
            </a:r>
          </a:p>
          <a:p>
            <a:pPr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7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10568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PEMERIKSAAN PENUNJANG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: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cross-match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tranfusi</a:t>
            </a:r>
            <a:endParaRPr lang="en-US" dirty="0"/>
          </a:p>
          <a:p>
            <a:pPr algn="just" fontAlgn="base"/>
            <a:r>
              <a:rPr lang="en-US" dirty="0"/>
              <a:t>Hemostasis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menyingkirkan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primer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: CTBT, PT/PPT, APTT</a:t>
            </a:r>
          </a:p>
          <a:p>
            <a:pPr algn="just" fontAlgn="base"/>
            <a:r>
              <a:rPr lang="en-US" dirty="0" err="1"/>
              <a:t>Elektrolit</a:t>
            </a:r>
            <a:r>
              <a:rPr lang="en-US" dirty="0"/>
              <a:t> : Na, K, </a:t>
            </a:r>
            <a:r>
              <a:rPr lang="en-US" dirty="0" err="1"/>
              <a:t>Cl</a:t>
            </a:r>
            <a:endParaRPr lang="en-US" dirty="0"/>
          </a:p>
          <a:p>
            <a:pPr algn="just" fontAlgn="base"/>
            <a:r>
              <a:rPr lang="en-US" dirty="0" err="1"/>
              <a:t>Faal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: cholinesterase, albumin/ globulin, SGOT/SGPT</a:t>
            </a:r>
          </a:p>
          <a:p>
            <a:pPr algn="just"/>
            <a:r>
              <a:rPr lang="en-US" dirty="0"/>
              <a:t>EKG&amp;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thoraks</a:t>
            </a:r>
            <a:r>
              <a:rPr lang="en-US" dirty="0"/>
              <a:t>: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(</a:t>
            </a:r>
            <a:r>
              <a:rPr lang="en-US" dirty="0" err="1"/>
              <a:t>iskemik</a:t>
            </a:r>
            <a:r>
              <a:rPr lang="en-US" dirty="0"/>
              <a:t>), </a:t>
            </a:r>
            <a:r>
              <a:rPr lang="en-US" dirty="0" err="1"/>
              <a:t>paru</a:t>
            </a:r>
            <a:r>
              <a:rPr lang="en-US" dirty="0"/>
              <a:t> </a:t>
            </a:r>
            <a:r>
              <a:rPr lang="en-US" dirty="0" err="1"/>
              <a:t>kronis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466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25593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ENDOSKOPI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i="1" dirty="0"/>
              <a:t>Gold </a:t>
            </a:r>
            <a:r>
              <a:rPr lang="en-US" b="1" i="1" dirty="0" err="1"/>
              <a:t>standar</a:t>
            </a:r>
            <a:r>
              <a:rPr lang="en-US" b="1" i="1" dirty="0"/>
              <a:t> 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menegakkan</a:t>
            </a:r>
            <a:r>
              <a:rPr lang="en-US" b="1" i="1" dirty="0"/>
              <a:t> diagnosis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sebagai</a:t>
            </a:r>
            <a:r>
              <a:rPr lang="en-US" b="1" i="1" dirty="0"/>
              <a:t> </a:t>
            </a:r>
            <a:r>
              <a:rPr lang="en-US" b="1" i="1" dirty="0" err="1"/>
              <a:t>pengobatan</a:t>
            </a:r>
            <a:r>
              <a:rPr lang="en-US" b="1" i="1" dirty="0"/>
              <a:t> </a:t>
            </a:r>
            <a:r>
              <a:rPr lang="en-US" b="1" i="1" dirty="0" err="1"/>
              <a:t>endoskopik</a:t>
            </a:r>
            <a:r>
              <a:rPr lang="en-US" b="1" i="1" dirty="0"/>
              <a:t> </a:t>
            </a:r>
            <a:r>
              <a:rPr lang="en-US" b="1" i="1" dirty="0" err="1"/>
              <a:t>awal</a:t>
            </a:r>
            <a:r>
              <a:rPr lang="en-US" b="1" i="1" dirty="0"/>
              <a:t>. </a:t>
            </a:r>
            <a:r>
              <a:rPr lang="en-US" b="1" i="1" dirty="0" err="1"/>
              <a:t>Selain</a:t>
            </a:r>
            <a:r>
              <a:rPr lang="en-US" b="1" i="1" dirty="0"/>
              <a:t> </a:t>
            </a:r>
            <a:r>
              <a:rPr lang="en-US" b="1" i="1" dirty="0" err="1"/>
              <a:t>itu</a:t>
            </a:r>
            <a:r>
              <a:rPr lang="en-US" b="1" i="1" dirty="0"/>
              <a:t> </a:t>
            </a:r>
            <a:r>
              <a:rPr lang="en-US" b="1" i="1" dirty="0" err="1"/>
              <a:t>juga</a:t>
            </a:r>
            <a:r>
              <a:rPr lang="en-US" b="1" i="1" dirty="0"/>
              <a:t> </a:t>
            </a:r>
            <a:r>
              <a:rPr lang="en-US" b="1" i="1" dirty="0" err="1"/>
              <a:t>memberikan</a:t>
            </a:r>
            <a:r>
              <a:rPr lang="en-US" b="1" i="1" dirty="0"/>
              <a:t> </a:t>
            </a:r>
            <a:r>
              <a:rPr lang="en-US" b="1" i="1" dirty="0" err="1"/>
              <a:t>informasi</a:t>
            </a:r>
            <a:r>
              <a:rPr lang="en-US" b="1" i="1" dirty="0"/>
              <a:t> </a:t>
            </a:r>
            <a:r>
              <a:rPr lang="en-US" b="1" i="1" dirty="0" err="1"/>
              <a:t>prognostik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mengidentifikasi</a:t>
            </a:r>
            <a:r>
              <a:rPr lang="en-US" b="1" i="1" dirty="0"/>
              <a:t> stigmata </a:t>
            </a:r>
            <a:r>
              <a:rPr lang="en-US" b="1" i="1" dirty="0" err="1"/>
              <a:t>perdarahan</a:t>
            </a:r>
            <a:r>
              <a:rPr lang="en-US" b="1" i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11688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175860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0800" y="2209800"/>
            <a:ext cx="4013200" cy="955040"/>
          </a:xfrm>
        </p:spPr>
        <p:txBody>
          <a:bodyPr>
            <a:noAutofit/>
          </a:bodyPr>
          <a:lstStyle/>
          <a:p>
            <a:r>
              <a:rPr lang="en-US" sz="2800" i="1" dirty="0" err="1"/>
              <a:t>penatalaksanaan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109653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htmlimg4.scribdassets.com/2ts3rfddog1wklb2/images/15-6b62d3121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64" y="1066800"/>
            <a:ext cx="5029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6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PASIEN STABIL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,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endoskopi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267229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PASIEN RISIKO TINGGI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 err="1"/>
              <a:t>Pemasangan</a:t>
            </a:r>
            <a:r>
              <a:rPr lang="en-US" dirty="0"/>
              <a:t> iv- line minimal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(</a:t>
            </a:r>
            <a:r>
              <a:rPr lang="en-US" dirty="0" err="1"/>
              <a:t>kateter</a:t>
            </a:r>
            <a:r>
              <a:rPr lang="en-US" dirty="0"/>
              <a:t>) </a:t>
            </a:r>
            <a:r>
              <a:rPr lang="en-US" dirty="0" err="1"/>
              <a:t>besar</a:t>
            </a:r>
            <a:r>
              <a:rPr lang="en-US" dirty="0"/>
              <a:t> minimal no18.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,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CVP</a:t>
            </a:r>
          </a:p>
          <a:p>
            <a:pPr lvl="0" fontAlgn="base"/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sungkup</a:t>
            </a:r>
            <a:r>
              <a:rPr lang="en-US" dirty="0"/>
              <a:t>/ </a:t>
            </a:r>
            <a:r>
              <a:rPr lang="en-US" dirty="0" err="1"/>
              <a:t>kanula</a:t>
            </a:r>
            <a:r>
              <a:rPr lang="en-US" dirty="0"/>
              <a:t>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airway-breathing </a:t>
            </a:r>
            <a:r>
              <a:rPr lang="en-US" dirty="0" err="1"/>
              <a:t>perlu</a:t>
            </a:r>
            <a:r>
              <a:rPr lang="en-US" dirty="0"/>
              <a:t> ETT</a:t>
            </a:r>
          </a:p>
          <a:p>
            <a:pPr lvl="0" fontAlgn="base"/>
            <a:r>
              <a:rPr lang="en-US" dirty="0" err="1"/>
              <a:t>Mencatat</a:t>
            </a:r>
            <a:r>
              <a:rPr lang="en-US" dirty="0"/>
              <a:t> intake- output,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kateter</a:t>
            </a:r>
            <a:r>
              <a:rPr lang="en-US" dirty="0"/>
              <a:t> urine</a:t>
            </a:r>
          </a:p>
          <a:p>
            <a:pPr lvl="0" fontAlgn="base"/>
            <a:r>
              <a:rPr lang="en-US" dirty="0"/>
              <a:t>Monitor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nadi</a:t>
            </a:r>
            <a:r>
              <a:rPr lang="en-US" dirty="0"/>
              <a:t>, </a:t>
            </a:r>
            <a:r>
              <a:rPr lang="en-US" dirty="0" err="1"/>
              <a:t>saturasi</a:t>
            </a:r>
            <a:r>
              <a:rPr lang="en-US" dirty="0"/>
              <a:t> O2, </a:t>
            </a:r>
            <a:r>
              <a:rPr lang="en-US" dirty="0" err="1"/>
              <a:t>keadaan</a:t>
            </a:r>
            <a:r>
              <a:rPr lang="en-US" dirty="0"/>
              <a:t> lain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komorbid</a:t>
            </a:r>
            <a:endParaRPr lang="en-US" dirty="0"/>
          </a:p>
          <a:p>
            <a:pPr lvl="0" fontAlgn="base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bilas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agar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endoskopi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535897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258539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762000"/>
            <a:ext cx="944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Managing acute upper GI bleeding, </a:t>
            </a:r>
            <a:r>
              <a:rPr lang="en-US" sz="1600" dirty="0" err="1"/>
              <a:t>preventimg</a:t>
            </a:r>
            <a:r>
              <a:rPr lang="en-US" sz="1600" dirty="0"/>
              <a:t> recurrences. Cleveland </a:t>
            </a:r>
            <a:r>
              <a:rPr lang="en-US" sz="1600" dirty="0" err="1"/>
              <a:t>Clin</a:t>
            </a:r>
            <a:r>
              <a:rPr lang="en-US" sz="1600" dirty="0"/>
              <a:t> J Med. 2010; 77: 131-140.</a:t>
            </a:r>
          </a:p>
        </p:txBody>
      </p:sp>
    </p:spTree>
    <p:extLst>
      <p:ext uri="{BB962C8B-B14F-4D97-AF65-F5344CB8AC3E}">
        <p14:creationId xmlns:p14="http://schemas.microsoft.com/office/powerpoint/2010/main" val="374240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VARISES GASTROESOFAGEAL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Medikamentosa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Vasopressin, </a:t>
            </a:r>
            <a:r>
              <a:rPr lang="en-US" dirty="0" err="1">
                <a:sym typeface="Wingdings" pitchFamily="2" charset="2"/>
              </a:rPr>
              <a:t>Somatostatin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Mekanik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Balon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Sengstaken</a:t>
            </a:r>
            <a:r>
              <a:rPr lang="en-US" dirty="0">
                <a:sym typeface="Wingdings" pitchFamily="2" charset="2"/>
              </a:rPr>
              <a:t> Blackmore/</a:t>
            </a:r>
            <a:r>
              <a:rPr lang="en-US" dirty="0" err="1">
                <a:sym typeface="Wingdings" pitchFamily="2" charset="2"/>
              </a:rPr>
              <a:t>Minesota</a:t>
            </a:r>
            <a:r>
              <a:rPr lang="en-US" dirty="0">
                <a:sym typeface="Wingdings" pitchFamily="2" charset="2"/>
              </a:rPr>
              <a:t> (Tampon)</a:t>
            </a: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Endoskopi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Ligasi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Skleroterapi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Radiologi</a:t>
            </a:r>
            <a:r>
              <a:rPr lang="en-US" dirty="0">
                <a:sym typeface="Wingdings" pitchFamily="2" charset="2"/>
              </a:rPr>
              <a:t>  TIPS (</a:t>
            </a:r>
            <a:r>
              <a:rPr lang="en-US" dirty="0" err="1">
                <a:sym typeface="Wingdings" pitchFamily="2" charset="2"/>
              </a:rPr>
              <a:t>Transjugular</a:t>
            </a:r>
            <a:r>
              <a:rPr lang="en-US" dirty="0">
                <a:sym typeface="Wingdings" pitchFamily="2" charset="2"/>
              </a:rPr>
              <a:t> Intrahepatic </a:t>
            </a:r>
            <a:r>
              <a:rPr lang="en-US" dirty="0" err="1">
                <a:sym typeface="Wingdings" pitchFamily="2" charset="2"/>
              </a:rPr>
              <a:t>Portosystemic</a:t>
            </a:r>
            <a:r>
              <a:rPr lang="en-US" dirty="0">
                <a:sym typeface="Wingdings" pitchFamily="2" charset="2"/>
              </a:rPr>
              <a:t> Shunting)</a:t>
            </a: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Bedah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Transeksi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esofagus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devaskularisasi</a:t>
            </a:r>
            <a:r>
              <a:rPr lang="en-US" dirty="0">
                <a:sym typeface="Wingdings" pitchFamily="2" charset="2"/>
              </a:rPr>
              <a:t> +</a:t>
            </a:r>
            <a:r>
              <a:rPr lang="en-US" dirty="0" err="1">
                <a:sym typeface="Wingdings" pitchFamily="2" charset="2"/>
              </a:rPr>
              <a:t>splenektomi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181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226578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Ulkus</a:t>
            </a:r>
            <a:r>
              <a:rPr lang="en-US" dirty="0"/>
              <a:t> </a:t>
            </a:r>
            <a:r>
              <a:rPr lang="en-US" dirty="0" err="1"/>
              <a:t>peptik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medikamentosa</a:t>
            </a:r>
            <a:r>
              <a:rPr lang="en-US" dirty="0">
                <a:sym typeface="Wingdings" pitchFamily="2" charset="2"/>
              </a:rPr>
              <a:t> PPI; </a:t>
            </a:r>
            <a:r>
              <a:rPr lang="en-US" dirty="0" err="1">
                <a:sym typeface="Wingdings" pitchFamily="2" charset="2"/>
              </a:rPr>
              <a:t>Antasida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sukralfat</a:t>
            </a:r>
            <a:r>
              <a:rPr lang="en-US" dirty="0">
                <a:sym typeface="Wingdings" pitchFamily="2" charset="2"/>
              </a:rPr>
              <a:t>, AH2</a:t>
            </a: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Endoskopi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Injeksi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Termal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Mekanik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Terapi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Bedah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105400"/>
            <a:ext cx="6341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329247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pulang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1-4 </a:t>
            </a:r>
            <a:r>
              <a:rPr lang="en-US" dirty="0" err="1"/>
              <a:t>perawatan</a:t>
            </a:r>
            <a:r>
              <a:rPr lang="en-US" dirty="0"/>
              <a:t>.</a:t>
            </a:r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komplikasi</a:t>
            </a:r>
            <a:endParaRPr lang="en-US" dirty="0"/>
          </a:p>
          <a:p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berhenti</a:t>
            </a:r>
            <a:endParaRPr lang="en-US" dirty="0"/>
          </a:p>
          <a:p>
            <a:r>
              <a:rPr lang="en-US" dirty="0" err="1"/>
              <a:t>Hemodinamik</a:t>
            </a:r>
            <a:r>
              <a:rPr lang="en-US" dirty="0"/>
              <a:t> </a:t>
            </a:r>
            <a:r>
              <a:rPr lang="en-US" dirty="0" err="1"/>
              <a:t>stabil</a:t>
            </a:r>
            <a:endParaRPr lang="en-US" dirty="0"/>
          </a:p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anemis</a:t>
            </a:r>
            <a:r>
              <a:rPr lang="en-US" dirty="0"/>
              <a:t>,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pencegah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+ </a:t>
            </a:r>
            <a:r>
              <a:rPr lang="en-US" dirty="0" err="1"/>
              <a:t>preparat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346531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303935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362200"/>
            <a:ext cx="40894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Handwriting" pitchFamily="66" charset="0"/>
              </a:rPr>
              <a:t> Hematemesis-melena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0"/>
            <a:ext cx="7391400" cy="6883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b="1" dirty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UNTUNG SURAPATI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4" name="Picture 3" descr="cmc &amp; unlam"/>
          <p:cNvPicPr/>
          <p:nvPr/>
        </p:nvPicPr>
        <p:blipFill>
          <a:blip r:embed="rId2" cstate="print"/>
          <a:srcRect r="60358"/>
          <a:stretch>
            <a:fillRect/>
          </a:stretch>
        </p:blipFill>
        <p:spPr bwMode="auto">
          <a:xfrm>
            <a:off x="4038600" y="4012442"/>
            <a:ext cx="1095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3237" y="2967335"/>
            <a:ext cx="875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Lucida Handwriting" pitchFamily="66" charset="0"/>
              </a:rPr>
              <a:t> Hematemesis-melena</a:t>
            </a:r>
            <a:endParaRPr lang="id-ID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997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Syok</a:t>
            </a:r>
            <a:r>
              <a:rPr lang="en-US" dirty="0"/>
              <a:t> </a:t>
            </a:r>
            <a:r>
              <a:rPr lang="en-US" dirty="0" err="1"/>
              <a:t>hipovolemik</a:t>
            </a:r>
            <a:endParaRPr lang="en-US" dirty="0"/>
          </a:p>
          <a:p>
            <a:r>
              <a:rPr lang="en-US" dirty="0" err="1"/>
              <a:t>Aspirasi</a:t>
            </a:r>
            <a:r>
              <a:rPr lang="en-US" dirty="0"/>
              <a:t> pneumonia</a:t>
            </a:r>
          </a:p>
          <a:p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akut</a:t>
            </a:r>
            <a:endParaRPr lang="en-US" dirty="0"/>
          </a:p>
          <a:p>
            <a:r>
              <a:rPr lang="en-US" dirty="0"/>
              <a:t>Anemia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perdarahan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350877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1493824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Prognosis</a:t>
            </a:r>
            <a:br>
              <a:rPr lang="en-US" dirty="0"/>
            </a:br>
            <a:r>
              <a:rPr lang="en-US" dirty="0"/>
              <a:t>REKURENSI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3962400" cy="4648200"/>
          </a:xfrm>
        </p:spPr>
      </p:pic>
      <p:sp>
        <p:nvSpPr>
          <p:cNvPr id="5" name="TextBox 4"/>
          <p:cNvSpPr txBox="1"/>
          <p:nvPr/>
        </p:nvSpPr>
        <p:spPr>
          <a:xfrm>
            <a:off x="4991100" y="49530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43072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162800" y="304800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Managing acute upper GI bleeding, </a:t>
            </a:r>
            <a:r>
              <a:rPr lang="en-US" sz="1600" dirty="0" err="1"/>
              <a:t>preventimg</a:t>
            </a:r>
            <a:r>
              <a:rPr lang="en-US" sz="1600" dirty="0"/>
              <a:t> recurrences. Cleveland </a:t>
            </a:r>
            <a:r>
              <a:rPr lang="en-US" sz="1600" dirty="0" err="1"/>
              <a:t>Clin</a:t>
            </a:r>
            <a:r>
              <a:rPr lang="en-US" sz="1600" dirty="0"/>
              <a:t> J Med. 2010; 77: 131-140.</a:t>
            </a:r>
          </a:p>
        </p:txBody>
      </p:sp>
    </p:spTree>
    <p:extLst>
      <p:ext uri="{BB962C8B-B14F-4D97-AF65-F5344CB8AC3E}">
        <p14:creationId xmlns:p14="http://schemas.microsoft.com/office/powerpoint/2010/main" val="4068355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1" dirty="0" err="1"/>
              <a:t>Tipe</a:t>
            </a:r>
            <a:r>
              <a:rPr lang="en-US" sz="2400" b="1" i="1" dirty="0"/>
              <a:t> </a:t>
            </a:r>
            <a:r>
              <a:rPr lang="en-US" sz="2400" b="1" i="1" dirty="0" err="1"/>
              <a:t>Ulkus</a:t>
            </a:r>
            <a:r>
              <a:rPr lang="en-US" sz="2400" b="1" i="1" dirty="0"/>
              <a:t>:</a:t>
            </a:r>
          </a:p>
          <a:p>
            <a:r>
              <a:rPr lang="en-US" sz="2400" dirty="0" err="1"/>
              <a:t>Eradikasi</a:t>
            </a:r>
            <a:r>
              <a:rPr lang="en-US" sz="2400" dirty="0"/>
              <a:t> H. pylori </a:t>
            </a:r>
            <a:r>
              <a:rPr lang="en-US" sz="2400" dirty="0">
                <a:sym typeface="Wingdings" pitchFamily="2" charset="2"/>
              </a:rPr>
              <a:t> &lt; </a:t>
            </a:r>
            <a:r>
              <a:rPr lang="en-US" sz="2400" dirty="0" err="1">
                <a:sym typeface="Wingdings" pitchFamily="2" charset="2"/>
              </a:rPr>
              <a:t>rebleeding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hingga</a:t>
            </a:r>
            <a:r>
              <a:rPr lang="en-US" sz="2400" dirty="0">
                <a:sym typeface="Wingdings" pitchFamily="2" charset="2"/>
              </a:rPr>
              <a:t> &lt;5%</a:t>
            </a:r>
          </a:p>
          <a:p>
            <a:r>
              <a:rPr lang="en-US" sz="2400" dirty="0">
                <a:sym typeface="Wingdings" pitchFamily="2" charset="2"/>
              </a:rPr>
              <a:t>NSAIDs stop, </a:t>
            </a:r>
            <a:r>
              <a:rPr lang="en-US" sz="2400" dirty="0" err="1">
                <a:sym typeface="Wingdings" pitchFamily="2" charset="2"/>
              </a:rPr>
              <a:t>jika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tidak</a:t>
            </a:r>
            <a:r>
              <a:rPr lang="en-US" sz="2400" dirty="0">
                <a:sym typeface="Wingdings" pitchFamily="2" charset="2"/>
              </a:rPr>
              <a:t> NSAID + PPI</a:t>
            </a:r>
          </a:p>
          <a:p>
            <a:r>
              <a:rPr lang="en-US" sz="2400" dirty="0" err="1">
                <a:sym typeface="Wingdings" pitchFamily="2" charset="2"/>
              </a:rPr>
              <a:t>Hindari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asupan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0" y="5257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Managing acute upper GI bleeding, </a:t>
            </a:r>
            <a:r>
              <a:rPr lang="en-US" dirty="0" err="1"/>
              <a:t>preventimg</a:t>
            </a:r>
            <a:r>
              <a:rPr lang="en-US" dirty="0"/>
              <a:t> recurrences. Cleveland </a:t>
            </a:r>
            <a:r>
              <a:rPr lang="en-US" dirty="0" err="1"/>
              <a:t>Clin</a:t>
            </a:r>
            <a:r>
              <a:rPr lang="en-US" dirty="0"/>
              <a:t> J Med. 2010; 77: 131-140.</a:t>
            </a:r>
          </a:p>
        </p:txBody>
      </p:sp>
    </p:spTree>
    <p:extLst>
      <p:ext uri="{BB962C8B-B14F-4D97-AF65-F5344CB8AC3E}">
        <p14:creationId xmlns:p14="http://schemas.microsoft.com/office/powerpoint/2010/main" val="341540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i="1" dirty="0" err="1"/>
              <a:t>Tipe</a:t>
            </a:r>
            <a:r>
              <a:rPr lang="en-US" sz="2400" b="1" i="1" dirty="0"/>
              <a:t> </a:t>
            </a:r>
            <a:r>
              <a:rPr lang="en-US" sz="2400" b="1" i="1" dirty="0" err="1"/>
              <a:t>Varises</a:t>
            </a:r>
            <a:r>
              <a:rPr lang="en-US" sz="2400" b="1" i="1" dirty="0"/>
              <a:t>:</a:t>
            </a:r>
          </a:p>
          <a:p>
            <a:r>
              <a:rPr lang="en-US" sz="2400" dirty="0" err="1"/>
              <a:t>Kronik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>
                <a:sym typeface="Wingdings" pitchFamily="2" charset="2"/>
              </a:rPr>
              <a:t> beta-blockers + </a:t>
            </a:r>
            <a:r>
              <a:rPr lang="en-US" sz="2400" dirty="0" err="1">
                <a:sym typeface="Wingdings" pitchFamily="2" charset="2"/>
              </a:rPr>
              <a:t>endoskopik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ligasi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Persistent  TIPS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9342" y="5033665"/>
            <a:ext cx="780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Managing acute upper GI bleeding, </a:t>
            </a:r>
            <a:r>
              <a:rPr lang="en-US" dirty="0" err="1"/>
              <a:t>preventimg</a:t>
            </a:r>
            <a:r>
              <a:rPr lang="en-US" dirty="0"/>
              <a:t> recurrences. Cleveland </a:t>
            </a:r>
            <a:r>
              <a:rPr lang="en-US" dirty="0" err="1"/>
              <a:t>Clin</a:t>
            </a:r>
            <a:r>
              <a:rPr lang="en-US" dirty="0"/>
              <a:t> J Med. 2010; 77: 131-140.</a:t>
            </a:r>
          </a:p>
        </p:txBody>
      </p:sp>
    </p:spTree>
    <p:extLst>
      <p:ext uri="{BB962C8B-B14F-4D97-AF65-F5344CB8AC3E}">
        <p14:creationId xmlns:p14="http://schemas.microsoft.com/office/powerpoint/2010/main" val="346016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1" dirty="0" err="1"/>
              <a:t>Erosif</a:t>
            </a:r>
            <a:r>
              <a:rPr lang="en-US" sz="2400" b="1" i="1" dirty="0"/>
              <a:t> </a:t>
            </a:r>
            <a:r>
              <a:rPr lang="en-US" sz="2400" b="1" i="1" dirty="0" err="1"/>
              <a:t>Gastropati</a:t>
            </a:r>
            <a:r>
              <a:rPr lang="en-US" sz="2400" b="1" i="1" dirty="0"/>
              <a:t>:</a:t>
            </a:r>
          </a:p>
          <a:p>
            <a:r>
              <a:rPr lang="en-US" sz="2400" dirty="0" err="1"/>
              <a:t>Hindari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NSAID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endParaRPr lang="en-US" sz="2400" dirty="0"/>
          </a:p>
          <a:p>
            <a:r>
              <a:rPr lang="en-US" sz="2400" dirty="0"/>
              <a:t>&lt;&lt; intake alcohol</a:t>
            </a:r>
          </a:p>
          <a:p>
            <a:r>
              <a:rPr lang="en-US" sz="2400" dirty="0"/>
              <a:t>Stress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181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Managing acute upper GI bleeding, </a:t>
            </a:r>
            <a:r>
              <a:rPr lang="en-US" dirty="0" err="1"/>
              <a:t>preventimg</a:t>
            </a:r>
            <a:r>
              <a:rPr lang="en-US" dirty="0"/>
              <a:t> recurrences. Cleveland </a:t>
            </a:r>
            <a:r>
              <a:rPr lang="en-US" dirty="0" err="1"/>
              <a:t>Clin</a:t>
            </a:r>
            <a:r>
              <a:rPr lang="en-US" dirty="0"/>
              <a:t> J Med. 2010; 77: 131-140.</a:t>
            </a:r>
          </a:p>
        </p:txBody>
      </p:sp>
    </p:spTree>
    <p:extLst>
      <p:ext uri="{BB962C8B-B14F-4D97-AF65-F5344CB8AC3E}">
        <p14:creationId xmlns:p14="http://schemas.microsoft.com/office/powerpoint/2010/main" val="382261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28554"/>
          </a:xfrm>
        </p:spPr>
        <p:txBody>
          <a:bodyPr>
            <a:normAutofit/>
          </a:bodyPr>
          <a:lstStyle/>
          <a:p>
            <a:r>
              <a:rPr lang="en-US" sz="4400" i="1" dirty="0">
                <a:latin typeface="Algerian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436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533400"/>
          </a:xfrm>
        </p:spPr>
        <p:txBody>
          <a:bodyPr>
            <a:normAutofit/>
          </a:bodyPr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23657028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52578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208832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56253"/>
            <a:ext cx="3200400" cy="319458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60" y="2020768"/>
            <a:ext cx="3956639" cy="39990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Ligamentum</a:t>
            </a:r>
            <a:r>
              <a:rPr lang="en-US" dirty="0"/>
              <a:t>  </a:t>
            </a:r>
            <a:r>
              <a:rPr lang="en-US" dirty="0" err="1"/>
              <a:t>treitz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Image: www.google.com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793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/>
              <a:t>POIN PENTING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752600"/>
            <a:ext cx="6400800" cy="10667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PSCBA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tatalaksana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5769990"/>
              </p:ext>
            </p:extLst>
          </p:nvPr>
        </p:nvGraphicFramePr>
        <p:xfrm>
          <a:off x="1371600" y="685800"/>
          <a:ext cx="609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411688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Management and prevention of upper bleeding. PSAP Gastroenterology and nutrition. 2012; 7: 7-22</a:t>
            </a:r>
          </a:p>
        </p:txBody>
      </p:sp>
    </p:spTree>
    <p:extLst>
      <p:ext uri="{BB962C8B-B14F-4D97-AF65-F5344CB8AC3E}">
        <p14:creationId xmlns:p14="http://schemas.microsoft.com/office/powerpoint/2010/main" val="11683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6248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080" y="5411688"/>
            <a:ext cx="689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Managing acute upper GI Bleeding, preventing recurrences. Cleveland </a:t>
            </a:r>
            <a:r>
              <a:rPr lang="en-US" sz="1400" i="1" dirty="0" err="1"/>
              <a:t>Clin</a:t>
            </a:r>
            <a:r>
              <a:rPr lang="en-US" sz="1400" i="1" dirty="0"/>
              <a:t> J Med. 2010; 77: 131-140</a:t>
            </a:r>
          </a:p>
        </p:txBody>
      </p:sp>
    </p:spTree>
    <p:extLst>
      <p:ext uri="{BB962C8B-B14F-4D97-AF65-F5344CB8AC3E}">
        <p14:creationId xmlns:p14="http://schemas.microsoft.com/office/powerpoint/2010/main" val="314998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5877851"/>
              </p:ext>
            </p:extLst>
          </p:nvPr>
        </p:nvGraphicFramePr>
        <p:xfrm>
          <a:off x="1524000" y="990600"/>
          <a:ext cx="6096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52808"/>
              </p:ext>
            </p:extLst>
          </p:nvPr>
        </p:nvGraphicFramePr>
        <p:xfrm>
          <a:off x="1676400" y="3200400"/>
          <a:ext cx="5562599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91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Perbedaan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Perdarahan SCBA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Perdarahan SCBB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Manifestasi Klinik umumnya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Hematemesis dan / melena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Hematokezia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Aspirasi Nasogastrik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Berdarah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Jernih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Rasio (BUN:Kreatinin)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Meningkat &gt; 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&lt; 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Aukultasi Usus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Hiperaktif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Normal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454251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15898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608909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0100" y="5417642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Pengelolaan</a:t>
            </a:r>
            <a:r>
              <a:rPr lang="en-US" sz="1400" i="1" dirty="0"/>
              <a:t> </a:t>
            </a:r>
            <a:r>
              <a:rPr lang="en-US" sz="1400" i="1" dirty="0" err="1"/>
              <a:t>Perdarahan</a:t>
            </a:r>
            <a:r>
              <a:rPr lang="en-US" sz="1400" i="1" dirty="0"/>
              <a:t> </a:t>
            </a:r>
            <a:r>
              <a:rPr lang="en-US" sz="1400" i="1" dirty="0" err="1"/>
              <a:t>Saluran</a:t>
            </a:r>
            <a:r>
              <a:rPr lang="en-US" sz="1400" i="1" dirty="0"/>
              <a:t> </a:t>
            </a:r>
            <a:r>
              <a:rPr lang="en-US" sz="1400" i="1" dirty="0" err="1"/>
              <a:t>Cerna</a:t>
            </a:r>
            <a:r>
              <a:rPr lang="en-US" sz="1400" i="1" dirty="0"/>
              <a:t> </a:t>
            </a:r>
            <a:r>
              <a:rPr lang="en-US" sz="1400" i="1" dirty="0" err="1"/>
              <a:t>Bagian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: IPD.Ed.5: FKUI. 2009</a:t>
            </a:r>
          </a:p>
        </p:txBody>
      </p:sp>
    </p:spTree>
    <p:extLst>
      <p:ext uri="{BB962C8B-B14F-4D97-AF65-F5344CB8AC3E}">
        <p14:creationId xmlns:p14="http://schemas.microsoft.com/office/powerpoint/2010/main" val="3707952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617</TotalTime>
  <Words>1135</Words>
  <Application>Microsoft Office PowerPoint</Application>
  <PresentationFormat>On-screen Show (4:3)</PresentationFormat>
  <Paragraphs>193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Angles</vt:lpstr>
      <vt:lpstr>1_Angles</vt:lpstr>
      <vt:lpstr>PowerPoint Presentation</vt:lpstr>
      <vt:lpstr>PowerPoint Presentation</vt:lpstr>
      <vt:lpstr> Hematemesis-melena</vt:lpstr>
      <vt:lpstr>Pendahuluan</vt:lpstr>
      <vt:lpstr>Ligamentum  treitz</vt:lpstr>
      <vt:lpstr>POIN PENTING</vt:lpstr>
      <vt:lpstr>definisi</vt:lpstr>
      <vt:lpstr>PowerPoint Presentation</vt:lpstr>
      <vt:lpstr>EPIDEMIOLOGI</vt:lpstr>
      <vt:lpstr>ETIOLOGI</vt:lpstr>
      <vt:lpstr>patofisiologi</vt:lpstr>
      <vt:lpstr>Lanjutan</vt:lpstr>
      <vt:lpstr>gAmbaran klinis</vt:lpstr>
      <vt:lpstr>diagnosis</vt:lpstr>
      <vt:lpstr>ANAMNESIS</vt:lpstr>
      <vt:lpstr>lanjutan</vt:lpstr>
      <vt:lpstr>LANJUTAN</vt:lpstr>
      <vt:lpstr>LANJUTAN</vt:lpstr>
      <vt:lpstr>LANJUTAN</vt:lpstr>
      <vt:lpstr>PEMERIKSAAN PENUNJANG</vt:lpstr>
      <vt:lpstr>ENDOSKOPI</vt:lpstr>
      <vt:lpstr>penatalaksanaan</vt:lpstr>
      <vt:lpstr>PowerPoint Presentation</vt:lpstr>
      <vt:lpstr>PASIEN STABIL</vt:lpstr>
      <vt:lpstr>PASIEN RISIKO TINGGI</vt:lpstr>
      <vt:lpstr>ALGORITMA</vt:lpstr>
      <vt:lpstr>VARISES GASTROESOFAGEAL</vt:lpstr>
      <vt:lpstr>Ulkus peptik</vt:lpstr>
      <vt:lpstr>Pasien pulang</vt:lpstr>
      <vt:lpstr>komplikasi</vt:lpstr>
      <vt:lpstr>Prognosis REKURENSI</vt:lpstr>
      <vt:lpstr>PowerPoint Presentation</vt:lpstr>
      <vt:lpstr>PREVENSI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PENATALAKSANAAN Hematemesis-melena</dc:title>
  <dc:creator>avicenna</dc:creator>
  <cp:lastModifiedBy>Unknown User</cp:lastModifiedBy>
  <cp:revision>39</cp:revision>
  <dcterms:created xsi:type="dcterms:W3CDTF">2006-08-16T00:00:00Z</dcterms:created>
  <dcterms:modified xsi:type="dcterms:W3CDTF">2018-12-10T03:48:34Z</dcterms:modified>
</cp:coreProperties>
</file>